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17"/>
  </p:notesMasterIdLst>
  <p:sldIdLst>
    <p:sldId id="257" r:id="rId2"/>
    <p:sldId id="258" r:id="rId3"/>
    <p:sldId id="490" r:id="rId4"/>
    <p:sldId id="417" r:id="rId5"/>
    <p:sldId id="309" r:id="rId6"/>
    <p:sldId id="499" r:id="rId7"/>
    <p:sldId id="488" r:id="rId8"/>
    <p:sldId id="500" r:id="rId9"/>
    <p:sldId id="501" r:id="rId10"/>
    <p:sldId id="502" r:id="rId11"/>
    <p:sldId id="503" r:id="rId12"/>
    <p:sldId id="504" r:id="rId13"/>
    <p:sldId id="466" r:id="rId14"/>
    <p:sldId id="418" r:id="rId15"/>
    <p:sldId id="41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7" autoAdjust="0"/>
    <p:restoredTop sz="91525" autoAdjust="0"/>
  </p:normalViewPr>
  <p:slideViewPr>
    <p:cSldViewPr>
      <p:cViewPr varScale="1">
        <p:scale>
          <a:sx n="93" d="100"/>
          <a:sy n="93" d="100"/>
        </p:scale>
        <p:origin x="208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ata2.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diagrams/_rels/data3.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2.png"/><Relationship Id="rId7" Type="http://schemas.openxmlformats.org/officeDocument/2006/relationships/image" Target="../media/image24.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23.svg"/></Relationships>
</file>

<file path=ppt/diagrams/_rels/data4.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8.png"/><Relationship Id="rId7" Type="http://schemas.openxmlformats.org/officeDocument/2006/relationships/image" Target="../media/image32.png"/><Relationship Id="rId12" Type="http://schemas.openxmlformats.org/officeDocument/2006/relationships/image" Target="../media/image37.sv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11" Type="http://schemas.openxmlformats.org/officeDocument/2006/relationships/image" Target="../media/image36.png"/><Relationship Id="rId5" Type="http://schemas.openxmlformats.org/officeDocument/2006/relationships/image" Target="../media/image30.png"/><Relationship Id="rId10" Type="http://schemas.openxmlformats.org/officeDocument/2006/relationships/image" Target="../media/image35.svg"/><Relationship Id="rId4" Type="http://schemas.openxmlformats.org/officeDocument/2006/relationships/image" Target="../media/image29.svg"/><Relationship Id="rId9" Type="http://schemas.openxmlformats.org/officeDocument/2006/relationships/image" Target="../media/image34.png"/></Relationships>
</file>

<file path=ppt/diagrams/_rels/data5.xml.rels><?xml version="1.0" encoding="UTF-8" standalone="yes"?>
<Relationships xmlns="http://schemas.openxmlformats.org/package/2006/relationships"><Relationship Id="rId8" Type="http://schemas.openxmlformats.org/officeDocument/2006/relationships/image" Target="../media/image45.svg"/><Relationship Id="rId3" Type="http://schemas.openxmlformats.org/officeDocument/2006/relationships/image" Target="../media/image40.png"/><Relationship Id="rId7" Type="http://schemas.openxmlformats.org/officeDocument/2006/relationships/image" Target="../media/image44.png"/><Relationship Id="rId2" Type="http://schemas.openxmlformats.org/officeDocument/2006/relationships/image" Target="../media/image39.svg"/><Relationship Id="rId1" Type="http://schemas.openxmlformats.org/officeDocument/2006/relationships/image" Target="../media/image38.png"/><Relationship Id="rId6" Type="http://schemas.openxmlformats.org/officeDocument/2006/relationships/image" Target="../media/image43.svg"/><Relationship Id="rId5" Type="http://schemas.openxmlformats.org/officeDocument/2006/relationships/image" Target="../media/image42.png"/><Relationship Id="rId4" Type="http://schemas.openxmlformats.org/officeDocument/2006/relationships/image" Target="../media/image41.svg"/></Relationships>
</file>

<file path=ppt/diagrams/_rels/data7.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svg"/><Relationship Id="rId1" Type="http://schemas.openxmlformats.org/officeDocument/2006/relationships/image" Target="../media/image46.png"/><Relationship Id="rId6" Type="http://schemas.openxmlformats.org/officeDocument/2006/relationships/image" Target="../media/image51.svg"/><Relationship Id="rId5" Type="http://schemas.openxmlformats.org/officeDocument/2006/relationships/image" Target="../media/image50.png"/><Relationship Id="rId4" Type="http://schemas.openxmlformats.org/officeDocument/2006/relationships/image" Target="../media/image49.svg"/></Relationships>
</file>

<file path=ppt/diagrams/_rels/data8.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image" Target="../media/image53.svg"/><Relationship Id="rId1" Type="http://schemas.openxmlformats.org/officeDocument/2006/relationships/image" Target="../media/image52.png"/><Relationship Id="rId6" Type="http://schemas.openxmlformats.org/officeDocument/2006/relationships/image" Target="../media/image57.svg"/><Relationship Id="rId5" Type="http://schemas.openxmlformats.org/officeDocument/2006/relationships/image" Target="../media/image56.png"/><Relationship Id="rId4" Type="http://schemas.openxmlformats.org/officeDocument/2006/relationships/image" Target="../media/image55.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2.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diagrams/_rels/drawing3.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2.png"/><Relationship Id="rId7" Type="http://schemas.openxmlformats.org/officeDocument/2006/relationships/image" Target="../media/image24.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23.svg"/></Relationships>
</file>

<file path=ppt/diagrams/_rels/drawing4.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8.png"/><Relationship Id="rId7" Type="http://schemas.openxmlformats.org/officeDocument/2006/relationships/image" Target="../media/image32.png"/><Relationship Id="rId12" Type="http://schemas.openxmlformats.org/officeDocument/2006/relationships/image" Target="../media/image37.sv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11" Type="http://schemas.openxmlformats.org/officeDocument/2006/relationships/image" Target="../media/image36.png"/><Relationship Id="rId5" Type="http://schemas.openxmlformats.org/officeDocument/2006/relationships/image" Target="../media/image30.png"/><Relationship Id="rId10" Type="http://schemas.openxmlformats.org/officeDocument/2006/relationships/image" Target="../media/image35.svg"/><Relationship Id="rId4" Type="http://schemas.openxmlformats.org/officeDocument/2006/relationships/image" Target="../media/image29.svg"/><Relationship Id="rId9" Type="http://schemas.openxmlformats.org/officeDocument/2006/relationships/image" Target="../media/image34.png"/></Relationships>
</file>

<file path=ppt/diagrams/_rels/drawing5.xml.rels><?xml version="1.0" encoding="UTF-8" standalone="yes"?>
<Relationships xmlns="http://schemas.openxmlformats.org/package/2006/relationships"><Relationship Id="rId8" Type="http://schemas.openxmlformats.org/officeDocument/2006/relationships/image" Target="../media/image45.svg"/><Relationship Id="rId3" Type="http://schemas.openxmlformats.org/officeDocument/2006/relationships/image" Target="../media/image40.png"/><Relationship Id="rId7" Type="http://schemas.openxmlformats.org/officeDocument/2006/relationships/image" Target="../media/image44.png"/><Relationship Id="rId2" Type="http://schemas.openxmlformats.org/officeDocument/2006/relationships/image" Target="../media/image39.svg"/><Relationship Id="rId1" Type="http://schemas.openxmlformats.org/officeDocument/2006/relationships/image" Target="../media/image38.png"/><Relationship Id="rId6" Type="http://schemas.openxmlformats.org/officeDocument/2006/relationships/image" Target="../media/image43.svg"/><Relationship Id="rId5" Type="http://schemas.openxmlformats.org/officeDocument/2006/relationships/image" Target="../media/image42.png"/><Relationship Id="rId4" Type="http://schemas.openxmlformats.org/officeDocument/2006/relationships/image" Target="../media/image41.svg"/></Relationships>
</file>

<file path=ppt/diagrams/_rels/drawing7.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svg"/><Relationship Id="rId1" Type="http://schemas.openxmlformats.org/officeDocument/2006/relationships/image" Target="../media/image46.png"/><Relationship Id="rId6" Type="http://schemas.openxmlformats.org/officeDocument/2006/relationships/image" Target="../media/image51.svg"/><Relationship Id="rId5" Type="http://schemas.openxmlformats.org/officeDocument/2006/relationships/image" Target="../media/image50.png"/><Relationship Id="rId4" Type="http://schemas.openxmlformats.org/officeDocument/2006/relationships/image" Target="../media/image49.svg"/></Relationships>
</file>

<file path=ppt/diagrams/_rels/drawing8.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image" Target="../media/image53.svg"/><Relationship Id="rId1" Type="http://schemas.openxmlformats.org/officeDocument/2006/relationships/image" Target="../media/image52.png"/><Relationship Id="rId6" Type="http://schemas.openxmlformats.org/officeDocument/2006/relationships/image" Target="../media/image57.svg"/><Relationship Id="rId5" Type="http://schemas.openxmlformats.org/officeDocument/2006/relationships/image" Target="../media/image56.png"/><Relationship Id="rId4" Type="http://schemas.openxmlformats.org/officeDocument/2006/relationships/image" Target="../media/image55.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51249C-B77E-4669-9860-71FF50E1AB37}"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865641FA-CAA8-4451-BD35-5DF06D03B808}">
      <dgm:prSet/>
      <dgm:spPr/>
      <dgm:t>
        <a:bodyPr/>
        <a:lstStyle/>
        <a:p>
          <a:pPr>
            <a:defRPr cap="all"/>
          </a:pPr>
          <a:r>
            <a:rPr lang="en-AU" b="0" i="0"/>
            <a:t>Review auditee documentation</a:t>
          </a:r>
        </a:p>
      </dgm:t>
    </dgm:pt>
    <dgm:pt modelId="{12E64C21-78FA-4091-A6EB-AF0B5DE1C5A5}" type="parTrans" cxnId="{864D47B9-9623-4773-BCA3-C5B6671C8065}">
      <dgm:prSet/>
      <dgm:spPr/>
      <dgm:t>
        <a:bodyPr/>
        <a:lstStyle/>
        <a:p>
          <a:endParaRPr lang="en-US"/>
        </a:p>
      </dgm:t>
    </dgm:pt>
    <dgm:pt modelId="{26888A48-E4FA-48F4-899D-0C7F9D2B19AB}" type="sibTrans" cxnId="{864D47B9-9623-4773-BCA3-C5B6671C8065}">
      <dgm:prSet/>
      <dgm:spPr/>
      <dgm:t>
        <a:bodyPr/>
        <a:lstStyle/>
        <a:p>
          <a:endParaRPr lang="en-US"/>
        </a:p>
      </dgm:t>
    </dgm:pt>
    <dgm:pt modelId="{6DE8C823-A238-4875-AFF0-3E887549D445}">
      <dgm:prSet/>
      <dgm:spPr/>
      <dgm:t>
        <a:bodyPr/>
        <a:lstStyle/>
        <a:p>
          <a:pPr>
            <a:defRPr cap="all"/>
          </a:pPr>
          <a:r>
            <a:rPr lang="en-US" b="0" i="0"/>
            <a:t>Participate in developing audit schedules</a:t>
          </a:r>
        </a:p>
      </dgm:t>
    </dgm:pt>
    <dgm:pt modelId="{3C641803-E444-40D3-B4AE-545608175D91}" type="parTrans" cxnId="{6AB9DEDB-22B7-4DEB-BA6F-34E7371C7729}">
      <dgm:prSet/>
      <dgm:spPr/>
      <dgm:t>
        <a:bodyPr/>
        <a:lstStyle/>
        <a:p>
          <a:endParaRPr lang="en-US"/>
        </a:p>
      </dgm:t>
    </dgm:pt>
    <dgm:pt modelId="{4DA34B8B-D16F-4751-99D6-ADEC0C0A75C1}" type="sibTrans" cxnId="{6AB9DEDB-22B7-4DEB-BA6F-34E7371C7729}">
      <dgm:prSet/>
      <dgm:spPr/>
      <dgm:t>
        <a:bodyPr/>
        <a:lstStyle/>
        <a:p>
          <a:endParaRPr lang="en-US"/>
        </a:p>
      </dgm:t>
    </dgm:pt>
    <dgm:pt modelId="{FE5C9775-2C50-4554-9D2F-79B602F840D0}">
      <dgm:prSet/>
      <dgm:spPr/>
      <dgm:t>
        <a:bodyPr/>
        <a:lstStyle/>
        <a:p>
          <a:pPr>
            <a:defRPr cap="all"/>
          </a:pPr>
          <a:r>
            <a:rPr lang="en-AU" b="0" i="0"/>
            <a:t>Gather and analyse information</a:t>
          </a:r>
        </a:p>
      </dgm:t>
    </dgm:pt>
    <dgm:pt modelId="{1534FA8B-332F-4E3E-A325-71ED0BD2FCB5}" type="parTrans" cxnId="{B868F384-EC00-4300-95B4-18EFB6971B36}">
      <dgm:prSet/>
      <dgm:spPr/>
      <dgm:t>
        <a:bodyPr/>
        <a:lstStyle/>
        <a:p>
          <a:endParaRPr lang="en-US"/>
        </a:p>
      </dgm:t>
    </dgm:pt>
    <dgm:pt modelId="{E3E958F2-388F-4B0F-8482-1B975FE6B98E}" type="sibTrans" cxnId="{B868F384-EC00-4300-95B4-18EFB6971B36}">
      <dgm:prSet/>
      <dgm:spPr/>
      <dgm:t>
        <a:bodyPr/>
        <a:lstStyle/>
        <a:p>
          <a:endParaRPr lang="en-US"/>
        </a:p>
      </dgm:t>
    </dgm:pt>
    <dgm:pt modelId="{AFF6EE99-B915-47D3-B9CB-1F42D8D1DF6D}">
      <dgm:prSet/>
      <dgm:spPr/>
      <dgm:t>
        <a:bodyPr/>
        <a:lstStyle/>
        <a:p>
          <a:pPr>
            <a:defRPr cap="all"/>
          </a:pPr>
          <a:r>
            <a:rPr lang="en-AU" b="0" i="0"/>
            <a:t>Evaluate information</a:t>
          </a:r>
        </a:p>
      </dgm:t>
    </dgm:pt>
    <dgm:pt modelId="{D0F61532-6FA8-41CE-9846-E2E7406A815A}" type="parTrans" cxnId="{B25D1463-93ED-4FE1-B4AD-A1BA063F29B0}">
      <dgm:prSet/>
      <dgm:spPr/>
      <dgm:t>
        <a:bodyPr/>
        <a:lstStyle/>
        <a:p>
          <a:endParaRPr lang="en-US"/>
        </a:p>
      </dgm:t>
    </dgm:pt>
    <dgm:pt modelId="{CDFA134C-22FC-4548-B99D-D6102F9DE6A0}" type="sibTrans" cxnId="{B25D1463-93ED-4FE1-B4AD-A1BA063F29B0}">
      <dgm:prSet/>
      <dgm:spPr/>
      <dgm:t>
        <a:bodyPr/>
        <a:lstStyle/>
        <a:p>
          <a:endParaRPr lang="en-US"/>
        </a:p>
      </dgm:t>
    </dgm:pt>
    <dgm:pt modelId="{237B974D-9B02-4F1B-821C-28FD7BCF5A11}">
      <dgm:prSet/>
      <dgm:spPr/>
      <dgm:t>
        <a:bodyPr/>
        <a:lstStyle/>
        <a:p>
          <a:pPr>
            <a:defRPr cap="all"/>
          </a:pPr>
          <a:r>
            <a:rPr lang="en-AU" b="0" i="0"/>
            <a:t>Report findings and participate in exit meetings </a:t>
          </a:r>
        </a:p>
      </dgm:t>
    </dgm:pt>
    <dgm:pt modelId="{D1377057-1E77-4DC7-A2D4-939C980DEF30}" type="parTrans" cxnId="{4EA5CFDB-B8AD-460D-8A3E-E23F531488A2}">
      <dgm:prSet/>
      <dgm:spPr/>
      <dgm:t>
        <a:bodyPr/>
        <a:lstStyle/>
        <a:p>
          <a:endParaRPr lang="en-US"/>
        </a:p>
      </dgm:t>
    </dgm:pt>
    <dgm:pt modelId="{3A3781A9-E372-4B6F-8714-778C1C7E0986}" type="sibTrans" cxnId="{4EA5CFDB-B8AD-460D-8A3E-E23F531488A2}">
      <dgm:prSet/>
      <dgm:spPr/>
      <dgm:t>
        <a:bodyPr/>
        <a:lstStyle/>
        <a:p>
          <a:endParaRPr lang="en-US"/>
        </a:p>
      </dgm:t>
    </dgm:pt>
    <dgm:pt modelId="{206997DE-4C37-4F72-832F-9E327E197D0C}" type="pres">
      <dgm:prSet presAssocID="{6D51249C-B77E-4669-9860-71FF50E1AB37}" presName="root" presStyleCnt="0">
        <dgm:presLayoutVars>
          <dgm:dir/>
          <dgm:resizeHandles val="exact"/>
        </dgm:presLayoutVars>
      </dgm:prSet>
      <dgm:spPr/>
    </dgm:pt>
    <dgm:pt modelId="{C9E38159-059B-41D1-9936-56D6C9771464}" type="pres">
      <dgm:prSet presAssocID="{865641FA-CAA8-4451-BD35-5DF06D03B808}" presName="compNode" presStyleCnt="0"/>
      <dgm:spPr/>
    </dgm:pt>
    <dgm:pt modelId="{0665E046-D881-4AEE-B3C0-DDD4185014E3}" type="pres">
      <dgm:prSet presAssocID="{865641FA-CAA8-4451-BD35-5DF06D03B808}" presName="iconBgRect" presStyleLbl="bgShp" presStyleIdx="0" presStyleCnt="5"/>
      <dgm:spPr>
        <a:prstGeom prst="round2DiagRect">
          <a:avLst>
            <a:gd name="adj1" fmla="val 29727"/>
            <a:gd name="adj2" fmla="val 0"/>
          </a:avLst>
        </a:prstGeom>
      </dgm:spPr>
    </dgm:pt>
    <dgm:pt modelId="{13B47D4C-C6BB-4B37-998D-42250827C10F}" type="pres">
      <dgm:prSet presAssocID="{865641FA-CAA8-4451-BD35-5DF06D03B808}"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 List"/>
        </a:ext>
      </dgm:extLst>
    </dgm:pt>
    <dgm:pt modelId="{B968FFFB-F5D6-4EB3-B15D-D6DAC2BE2578}" type="pres">
      <dgm:prSet presAssocID="{865641FA-CAA8-4451-BD35-5DF06D03B808}" presName="spaceRect" presStyleCnt="0"/>
      <dgm:spPr/>
    </dgm:pt>
    <dgm:pt modelId="{7C22A617-CDF6-4572-9ECD-83BB67ACFAE9}" type="pres">
      <dgm:prSet presAssocID="{865641FA-CAA8-4451-BD35-5DF06D03B808}" presName="textRect" presStyleLbl="revTx" presStyleIdx="0" presStyleCnt="5">
        <dgm:presLayoutVars>
          <dgm:chMax val="1"/>
          <dgm:chPref val="1"/>
        </dgm:presLayoutVars>
      </dgm:prSet>
      <dgm:spPr/>
    </dgm:pt>
    <dgm:pt modelId="{86FD21D4-81F2-4D9C-A0F9-A70EA6958AD5}" type="pres">
      <dgm:prSet presAssocID="{26888A48-E4FA-48F4-899D-0C7F9D2B19AB}" presName="sibTrans" presStyleCnt="0"/>
      <dgm:spPr/>
    </dgm:pt>
    <dgm:pt modelId="{719769C0-9F7B-48A4-B008-31D7E55011A5}" type="pres">
      <dgm:prSet presAssocID="{6DE8C823-A238-4875-AFF0-3E887549D445}" presName="compNode" presStyleCnt="0"/>
      <dgm:spPr/>
    </dgm:pt>
    <dgm:pt modelId="{F8ED4D16-FFD9-45D7-B7A6-FB561846D2AA}" type="pres">
      <dgm:prSet presAssocID="{6DE8C823-A238-4875-AFF0-3E887549D445}" presName="iconBgRect" presStyleLbl="bgShp" presStyleIdx="1" presStyleCnt="5"/>
      <dgm:spPr>
        <a:prstGeom prst="round2DiagRect">
          <a:avLst>
            <a:gd name="adj1" fmla="val 29727"/>
            <a:gd name="adj2" fmla="val 0"/>
          </a:avLst>
        </a:prstGeom>
      </dgm:spPr>
    </dgm:pt>
    <dgm:pt modelId="{259E28F2-8F03-4EF5-A160-685C63A757DB}" type="pres">
      <dgm:prSet presAssocID="{6DE8C823-A238-4875-AFF0-3E887549D445}"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ers"/>
        </a:ext>
      </dgm:extLst>
    </dgm:pt>
    <dgm:pt modelId="{D0C2CB6F-F936-4C47-A499-A9063146AF9C}" type="pres">
      <dgm:prSet presAssocID="{6DE8C823-A238-4875-AFF0-3E887549D445}" presName="spaceRect" presStyleCnt="0"/>
      <dgm:spPr/>
    </dgm:pt>
    <dgm:pt modelId="{FDF1AD95-93AC-44FD-AD82-682D22574719}" type="pres">
      <dgm:prSet presAssocID="{6DE8C823-A238-4875-AFF0-3E887549D445}" presName="textRect" presStyleLbl="revTx" presStyleIdx="1" presStyleCnt="5">
        <dgm:presLayoutVars>
          <dgm:chMax val="1"/>
          <dgm:chPref val="1"/>
        </dgm:presLayoutVars>
      </dgm:prSet>
      <dgm:spPr/>
    </dgm:pt>
    <dgm:pt modelId="{A3B7EF1F-3D0C-48B3-A38D-B1F71C94614E}" type="pres">
      <dgm:prSet presAssocID="{4DA34B8B-D16F-4751-99D6-ADEC0C0A75C1}" presName="sibTrans" presStyleCnt="0"/>
      <dgm:spPr/>
    </dgm:pt>
    <dgm:pt modelId="{749CE592-3E0D-48BD-BAD1-8016AF24EA92}" type="pres">
      <dgm:prSet presAssocID="{FE5C9775-2C50-4554-9D2F-79B602F840D0}" presName="compNode" presStyleCnt="0"/>
      <dgm:spPr/>
    </dgm:pt>
    <dgm:pt modelId="{89344F6C-8C5D-4931-89F2-F7D96981290A}" type="pres">
      <dgm:prSet presAssocID="{FE5C9775-2C50-4554-9D2F-79B602F840D0}" presName="iconBgRect" presStyleLbl="bgShp" presStyleIdx="2" presStyleCnt="5"/>
      <dgm:spPr>
        <a:prstGeom prst="round2DiagRect">
          <a:avLst>
            <a:gd name="adj1" fmla="val 29727"/>
            <a:gd name="adj2" fmla="val 0"/>
          </a:avLst>
        </a:prstGeom>
      </dgm:spPr>
    </dgm:pt>
    <dgm:pt modelId="{8E8A742A-9ABA-4052-9ED3-29CDADE5F7C4}" type="pres">
      <dgm:prSet presAssocID="{FE5C9775-2C50-4554-9D2F-79B602F840D0}"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agnifying glass"/>
        </a:ext>
      </dgm:extLst>
    </dgm:pt>
    <dgm:pt modelId="{458A3182-CB34-4CD0-AB7C-5B5CF37C43C4}" type="pres">
      <dgm:prSet presAssocID="{FE5C9775-2C50-4554-9D2F-79B602F840D0}" presName="spaceRect" presStyleCnt="0"/>
      <dgm:spPr/>
    </dgm:pt>
    <dgm:pt modelId="{BB341C8C-3C06-4DD0-ABD1-CEE1B2290BB7}" type="pres">
      <dgm:prSet presAssocID="{FE5C9775-2C50-4554-9D2F-79B602F840D0}" presName="textRect" presStyleLbl="revTx" presStyleIdx="2" presStyleCnt="5">
        <dgm:presLayoutVars>
          <dgm:chMax val="1"/>
          <dgm:chPref val="1"/>
        </dgm:presLayoutVars>
      </dgm:prSet>
      <dgm:spPr/>
    </dgm:pt>
    <dgm:pt modelId="{7519E368-3D7F-43D1-B850-8D2B614156DB}" type="pres">
      <dgm:prSet presAssocID="{E3E958F2-388F-4B0F-8482-1B975FE6B98E}" presName="sibTrans" presStyleCnt="0"/>
      <dgm:spPr/>
    </dgm:pt>
    <dgm:pt modelId="{9630896F-F7BB-493D-BC28-93B2FC00E203}" type="pres">
      <dgm:prSet presAssocID="{AFF6EE99-B915-47D3-B9CB-1F42D8D1DF6D}" presName="compNode" presStyleCnt="0"/>
      <dgm:spPr/>
    </dgm:pt>
    <dgm:pt modelId="{8CC16B1E-45DD-4006-9155-CBBEFCFE27A2}" type="pres">
      <dgm:prSet presAssocID="{AFF6EE99-B915-47D3-B9CB-1F42D8D1DF6D}" presName="iconBgRect" presStyleLbl="bgShp" presStyleIdx="3" presStyleCnt="5"/>
      <dgm:spPr>
        <a:prstGeom prst="round2DiagRect">
          <a:avLst>
            <a:gd name="adj1" fmla="val 29727"/>
            <a:gd name="adj2" fmla="val 0"/>
          </a:avLst>
        </a:prstGeom>
      </dgm:spPr>
    </dgm:pt>
    <dgm:pt modelId="{3904ECF1-AD57-4A69-AE95-10FF87C5E3DE}" type="pres">
      <dgm:prSet presAssocID="{AFF6EE99-B915-47D3-B9CB-1F42D8D1DF6D}"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ar chart"/>
        </a:ext>
      </dgm:extLst>
    </dgm:pt>
    <dgm:pt modelId="{BFAAFD15-5DF5-45F3-8EC4-48E47C67380E}" type="pres">
      <dgm:prSet presAssocID="{AFF6EE99-B915-47D3-B9CB-1F42D8D1DF6D}" presName="spaceRect" presStyleCnt="0"/>
      <dgm:spPr/>
    </dgm:pt>
    <dgm:pt modelId="{F9FA3C9B-65C8-4851-8D07-39BFD0366A36}" type="pres">
      <dgm:prSet presAssocID="{AFF6EE99-B915-47D3-B9CB-1F42D8D1DF6D}" presName="textRect" presStyleLbl="revTx" presStyleIdx="3" presStyleCnt="5">
        <dgm:presLayoutVars>
          <dgm:chMax val="1"/>
          <dgm:chPref val="1"/>
        </dgm:presLayoutVars>
      </dgm:prSet>
      <dgm:spPr/>
    </dgm:pt>
    <dgm:pt modelId="{9C343B1C-2E13-4ACA-967B-AE1857DF831F}" type="pres">
      <dgm:prSet presAssocID="{CDFA134C-22FC-4548-B99D-D6102F9DE6A0}" presName="sibTrans" presStyleCnt="0"/>
      <dgm:spPr/>
    </dgm:pt>
    <dgm:pt modelId="{5C4926FF-3BCA-4609-A15F-EB2C80FFA90A}" type="pres">
      <dgm:prSet presAssocID="{237B974D-9B02-4F1B-821C-28FD7BCF5A11}" presName="compNode" presStyleCnt="0"/>
      <dgm:spPr/>
    </dgm:pt>
    <dgm:pt modelId="{CB570E41-F1B2-40AE-B16F-63C735DC999E}" type="pres">
      <dgm:prSet presAssocID="{237B974D-9B02-4F1B-821C-28FD7BCF5A11}" presName="iconBgRect" presStyleLbl="bgShp" presStyleIdx="4" presStyleCnt="5"/>
      <dgm:spPr>
        <a:prstGeom prst="round2DiagRect">
          <a:avLst>
            <a:gd name="adj1" fmla="val 29727"/>
            <a:gd name="adj2" fmla="val 0"/>
          </a:avLst>
        </a:prstGeom>
      </dgm:spPr>
    </dgm:pt>
    <dgm:pt modelId="{06E4E4FC-9CD4-4895-BA25-CF244213BC88}" type="pres">
      <dgm:prSet presAssocID="{237B974D-9B02-4F1B-821C-28FD7BCF5A11}"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Meeting"/>
        </a:ext>
      </dgm:extLst>
    </dgm:pt>
    <dgm:pt modelId="{FFCECA2C-7383-4688-954B-A79FB9CC95EF}" type="pres">
      <dgm:prSet presAssocID="{237B974D-9B02-4F1B-821C-28FD7BCF5A11}" presName="spaceRect" presStyleCnt="0"/>
      <dgm:spPr/>
    </dgm:pt>
    <dgm:pt modelId="{ECD4F664-9A8A-4533-8863-9EC9AE42563C}" type="pres">
      <dgm:prSet presAssocID="{237B974D-9B02-4F1B-821C-28FD7BCF5A11}" presName="textRect" presStyleLbl="revTx" presStyleIdx="4" presStyleCnt="5">
        <dgm:presLayoutVars>
          <dgm:chMax val="1"/>
          <dgm:chPref val="1"/>
        </dgm:presLayoutVars>
      </dgm:prSet>
      <dgm:spPr/>
    </dgm:pt>
  </dgm:ptLst>
  <dgm:cxnLst>
    <dgm:cxn modelId="{02F78A26-A77F-4C29-9D8B-5A2AAD397A05}" type="presOf" srcId="{AFF6EE99-B915-47D3-B9CB-1F42D8D1DF6D}" destId="{F9FA3C9B-65C8-4851-8D07-39BFD0366A36}" srcOrd="0" destOrd="0" presId="urn:microsoft.com/office/officeart/2018/5/layout/IconLeafLabelList"/>
    <dgm:cxn modelId="{B25D1463-93ED-4FE1-B4AD-A1BA063F29B0}" srcId="{6D51249C-B77E-4669-9860-71FF50E1AB37}" destId="{AFF6EE99-B915-47D3-B9CB-1F42D8D1DF6D}" srcOrd="3" destOrd="0" parTransId="{D0F61532-6FA8-41CE-9846-E2E7406A815A}" sibTransId="{CDFA134C-22FC-4548-B99D-D6102F9DE6A0}"/>
    <dgm:cxn modelId="{38C53D50-714A-499B-BFF6-0EF30A067BA6}" type="presOf" srcId="{237B974D-9B02-4F1B-821C-28FD7BCF5A11}" destId="{ECD4F664-9A8A-4533-8863-9EC9AE42563C}" srcOrd="0" destOrd="0" presId="urn:microsoft.com/office/officeart/2018/5/layout/IconLeafLabelList"/>
    <dgm:cxn modelId="{B868F384-EC00-4300-95B4-18EFB6971B36}" srcId="{6D51249C-B77E-4669-9860-71FF50E1AB37}" destId="{FE5C9775-2C50-4554-9D2F-79B602F840D0}" srcOrd="2" destOrd="0" parTransId="{1534FA8B-332F-4E3E-A325-71ED0BD2FCB5}" sibTransId="{E3E958F2-388F-4B0F-8482-1B975FE6B98E}"/>
    <dgm:cxn modelId="{73218C9F-E46F-4698-8B08-DC74DC1C828C}" type="presOf" srcId="{FE5C9775-2C50-4554-9D2F-79B602F840D0}" destId="{BB341C8C-3C06-4DD0-ABD1-CEE1B2290BB7}" srcOrd="0" destOrd="0" presId="urn:microsoft.com/office/officeart/2018/5/layout/IconLeafLabelList"/>
    <dgm:cxn modelId="{864D47B9-9623-4773-BCA3-C5B6671C8065}" srcId="{6D51249C-B77E-4669-9860-71FF50E1AB37}" destId="{865641FA-CAA8-4451-BD35-5DF06D03B808}" srcOrd="0" destOrd="0" parTransId="{12E64C21-78FA-4091-A6EB-AF0B5DE1C5A5}" sibTransId="{26888A48-E4FA-48F4-899D-0C7F9D2B19AB}"/>
    <dgm:cxn modelId="{9D3FE9D1-B05F-468B-AC7D-B95FEBF8A804}" type="presOf" srcId="{865641FA-CAA8-4451-BD35-5DF06D03B808}" destId="{7C22A617-CDF6-4572-9ECD-83BB67ACFAE9}" srcOrd="0" destOrd="0" presId="urn:microsoft.com/office/officeart/2018/5/layout/IconLeafLabelList"/>
    <dgm:cxn modelId="{4EA5CFDB-B8AD-460D-8A3E-E23F531488A2}" srcId="{6D51249C-B77E-4669-9860-71FF50E1AB37}" destId="{237B974D-9B02-4F1B-821C-28FD7BCF5A11}" srcOrd="4" destOrd="0" parTransId="{D1377057-1E77-4DC7-A2D4-939C980DEF30}" sibTransId="{3A3781A9-E372-4B6F-8714-778C1C7E0986}"/>
    <dgm:cxn modelId="{6AB9DEDB-22B7-4DEB-BA6F-34E7371C7729}" srcId="{6D51249C-B77E-4669-9860-71FF50E1AB37}" destId="{6DE8C823-A238-4875-AFF0-3E887549D445}" srcOrd="1" destOrd="0" parTransId="{3C641803-E444-40D3-B4AE-545608175D91}" sibTransId="{4DA34B8B-D16F-4751-99D6-ADEC0C0A75C1}"/>
    <dgm:cxn modelId="{7B714CF2-2903-4C81-B2AF-E555E127E22B}" type="presOf" srcId="{6DE8C823-A238-4875-AFF0-3E887549D445}" destId="{FDF1AD95-93AC-44FD-AD82-682D22574719}" srcOrd="0" destOrd="0" presId="urn:microsoft.com/office/officeart/2018/5/layout/IconLeafLabelList"/>
    <dgm:cxn modelId="{6EA6A6F8-490E-452B-8285-A9BA51B95A6E}" type="presOf" srcId="{6D51249C-B77E-4669-9860-71FF50E1AB37}" destId="{206997DE-4C37-4F72-832F-9E327E197D0C}" srcOrd="0" destOrd="0" presId="urn:microsoft.com/office/officeart/2018/5/layout/IconLeafLabelList"/>
    <dgm:cxn modelId="{780B395D-1F79-437C-98D1-42FB0E88931C}" type="presParOf" srcId="{206997DE-4C37-4F72-832F-9E327E197D0C}" destId="{C9E38159-059B-41D1-9936-56D6C9771464}" srcOrd="0" destOrd="0" presId="urn:microsoft.com/office/officeart/2018/5/layout/IconLeafLabelList"/>
    <dgm:cxn modelId="{9D630362-787D-49B8-8266-D791715241A9}" type="presParOf" srcId="{C9E38159-059B-41D1-9936-56D6C9771464}" destId="{0665E046-D881-4AEE-B3C0-DDD4185014E3}" srcOrd="0" destOrd="0" presId="urn:microsoft.com/office/officeart/2018/5/layout/IconLeafLabelList"/>
    <dgm:cxn modelId="{59D0F8A0-2F74-4246-AFF9-5E86153FBB1E}" type="presParOf" srcId="{C9E38159-059B-41D1-9936-56D6C9771464}" destId="{13B47D4C-C6BB-4B37-998D-42250827C10F}" srcOrd="1" destOrd="0" presId="urn:microsoft.com/office/officeart/2018/5/layout/IconLeafLabelList"/>
    <dgm:cxn modelId="{2B826FD9-6BC2-42A5-BA90-8A36306E2B3F}" type="presParOf" srcId="{C9E38159-059B-41D1-9936-56D6C9771464}" destId="{B968FFFB-F5D6-4EB3-B15D-D6DAC2BE2578}" srcOrd="2" destOrd="0" presId="urn:microsoft.com/office/officeart/2018/5/layout/IconLeafLabelList"/>
    <dgm:cxn modelId="{749424EE-35D9-4E56-A208-FB36AF3C9935}" type="presParOf" srcId="{C9E38159-059B-41D1-9936-56D6C9771464}" destId="{7C22A617-CDF6-4572-9ECD-83BB67ACFAE9}" srcOrd="3" destOrd="0" presId="urn:microsoft.com/office/officeart/2018/5/layout/IconLeafLabelList"/>
    <dgm:cxn modelId="{D493B767-81E2-45C0-AB13-DDF1D92DD711}" type="presParOf" srcId="{206997DE-4C37-4F72-832F-9E327E197D0C}" destId="{86FD21D4-81F2-4D9C-A0F9-A70EA6958AD5}" srcOrd="1" destOrd="0" presId="urn:microsoft.com/office/officeart/2018/5/layout/IconLeafLabelList"/>
    <dgm:cxn modelId="{F47B9661-F423-4A9F-905B-36F70D249F9B}" type="presParOf" srcId="{206997DE-4C37-4F72-832F-9E327E197D0C}" destId="{719769C0-9F7B-48A4-B008-31D7E55011A5}" srcOrd="2" destOrd="0" presId="urn:microsoft.com/office/officeart/2018/5/layout/IconLeafLabelList"/>
    <dgm:cxn modelId="{9CE00230-CB4B-4B3B-9598-E24E1B082C51}" type="presParOf" srcId="{719769C0-9F7B-48A4-B008-31D7E55011A5}" destId="{F8ED4D16-FFD9-45D7-B7A6-FB561846D2AA}" srcOrd="0" destOrd="0" presId="urn:microsoft.com/office/officeart/2018/5/layout/IconLeafLabelList"/>
    <dgm:cxn modelId="{C5E3A1C9-A5C8-40DC-9B92-149CB359C2BB}" type="presParOf" srcId="{719769C0-9F7B-48A4-B008-31D7E55011A5}" destId="{259E28F2-8F03-4EF5-A160-685C63A757DB}" srcOrd="1" destOrd="0" presId="urn:microsoft.com/office/officeart/2018/5/layout/IconLeafLabelList"/>
    <dgm:cxn modelId="{E1BEC685-C1F5-4D48-8015-BCD0305908A1}" type="presParOf" srcId="{719769C0-9F7B-48A4-B008-31D7E55011A5}" destId="{D0C2CB6F-F936-4C47-A499-A9063146AF9C}" srcOrd="2" destOrd="0" presId="urn:microsoft.com/office/officeart/2018/5/layout/IconLeafLabelList"/>
    <dgm:cxn modelId="{0921A1D6-BB9C-4BE8-BF45-D8BC1C91D625}" type="presParOf" srcId="{719769C0-9F7B-48A4-B008-31D7E55011A5}" destId="{FDF1AD95-93AC-44FD-AD82-682D22574719}" srcOrd="3" destOrd="0" presId="urn:microsoft.com/office/officeart/2018/5/layout/IconLeafLabelList"/>
    <dgm:cxn modelId="{FFF92093-3F6F-4943-8D78-25A1B331AF42}" type="presParOf" srcId="{206997DE-4C37-4F72-832F-9E327E197D0C}" destId="{A3B7EF1F-3D0C-48B3-A38D-B1F71C94614E}" srcOrd="3" destOrd="0" presId="urn:microsoft.com/office/officeart/2018/5/layout/IconLeafLabelList"/>
    <dgm:cxn modelId="{62F0F168-A120-4D9A-8703-3D801FB02DD2}" type="presParOf" srcId="{206997DE-4C37-4F72-832F-9E327E197D0C}" destId="{749CE592-3E0D-48BD-BAD1-8016AF24EA92}" srcOrd="4" destOrd="0" presId="urn:microsoft.com/office/officeart/2018/5/layout/IconLeafLabelList"/>
    <dgm:cxn modelId="{68669840-BB1F-49D3-B9CD-16F665DBB511}" type="presParOf" srcId="{749CE592-3E0D-48BD-BAD1-8016AF24EA92}" destId="{89344F6C-8C5D-4931-89F2-F7D96981290A}" srcOrd="0" destOrd="0" presId="urn:microsoft.com/office/officeart/2018/5/layout/IconLeafLabelList"/>
    <dgm:cxn modelId="{627C3C28-BD4E-4B3C-B1EF-C29A3F9152DB}" type="presParOf" srcId="{749CE592-3E0D-48BD-BAD1-8016AF24EA92}" destId="{8E8A742A-9ABA-4052-9ED3-29CDADE5F7C4}" srcOrd="1" destOrd="0" presId="urn:microsoft.com/office/officeart/2018/5/layout/IconLeafLabelList"/>
    <dgm:cxn modelId="{986346DF-490E-4184-982D-89AF1FBE66DF}" type="presParOf" srcId="{749CE592-3E0D-48BD-BAD1-8016AF24EA92}" destId="{458A3182-CB34-4CD0-AB7C-5B5CF37C43C4}" srcOrd="2" destOrd="0" presId="urn:microsoft.com/office/officeart/2018/5/layout/IconLeafLabelList"/>
    <dgm:cxn modelId="{E78D5672-8FF2-4964-9AF8-883344574BE7}" type="presParOf" srcId="{749CE592-3E0D-48BD-BAD1-8016AF24EA92}" destId="{BB341C8C-3C06-4DD0-ABD1-CEE1B2290BB7}" srcOrd="3" destOrd="0" presId="urn:microsoft.com/office/officeart/2018/5/layout/IconLeafLabelList"/>
    <dgm:cxn modelId="{CD3E0484-B262-4B93-A7F5-29802002E93C}" type="presParOf" srcId="{206997DE-4C37-4F72-832F-9E327E197D0C}" destId="{7519E368-3D7F-43D1-B850-8D2B614156DB}" srcOrd="5" destOrd="0" presId="urn:microsoft.com/office/officeart/2018/5/layout/IconLeafLabelList"/>
    <dgm:cxn modelId="{D7B3A715-E4BF-4F06-8173-CEF637D1CB18}" type="presParOf" srcId="{206997DE-4C37-4F72-832F-9E327E197D0C}" destId="{9630896F-F7BB-493D-BC28-93B2FC00E203}" srcOrd="6" destOrd="0" presId="urn:microsoft.com/office/officeart/2018/5/layout/IconLeafLabelList"/>
    <dgm:cxn modelId="{4F8B56E2-B740-4C5E-B45A-84C9B13841BE}" type="presParOf" srcId="{9630896F-F7BB-493D-BC28-93B2FC00E203}" destId="{8CC16B1E-45DD-4006-9155-CBBEFCFE27A2}" srcOrd="0" destOrd="0" presId="urn:microsoft.com/office/officeart/2018/5/layout/IconLeafLabelList"/>
    <dgm:cxn modelId="{B3E53162-B938-47B1-B053-F17234F19052}" type="presParOf" srcId="{9630896F-F7BB-493D-BC28-93B2FC00E203}" destId="{3904ECF1-AD57-4A69-AE95-10FF87C5E3DE}" srcOrd="1" destOrd="0" presId="urn:microsoft.com/office/officeart/2018/5/layout/IconLeafLabelList"/>
    <dgm:cxn modelId="{103D9E09-5337-4BA1-8A0E-78A9E951BFDB}" type="presParOf" srcId="{9630896F-F7BB-493D-BC28-93B2FC00E203}" destId="{BFAAFD15-5DF5-45F3-8EC4-48E47C67380E}" srcOrd="2" destOrd="0" presId="urn:microsoft.com/office/officeart/2018/5/layout/IconLeafLabelList"/>
    <dgm:cxn modelId="{CBEE36A3-47FE-49B1-A92D-905B1E8AD7EA}" type="presParOf" srcId="{9630896F-F7BB-493D-BC28-93B2FC00E203}" destId="{F9FA3C9B-65C8-4851-8D07-39BFD0366A36}" srcOrd="3" destOrd="0" presId="urn:microsoft.com/office/officeart/2018/5/layout/IconLeafLabelList"/>
    <dgm:cxn modelId="{AF5667B2-0206-473B-87F3-9886E892A02B}" type="presParOf" srcId="{206997DE-4C37-4F72-832F-9E327E197D0C}" destId="{9C343B1C-2E13-4ACA-967B-AE1857DF831F}" srcOrd="7" destOrd="0" presId="urn:microsoft.com/office/officeart/2018/5/layout/IconLeafLabelList"/>
    <dgm:cxn modelId="{89165B37-9680-44BC-B540-40B51B48013E}" type="presParOf" srcId="{206997DE-4C37-4F72-832F-9E327E197D0C}" destId="{5C4926FF-3BCA-4609-A15F-EB2C80FFA90A}" srcOrd="8" destOrd="0" presId="urn:microsoft.com/office/officeart/2018/5/layout/IconLeafLabelList"/>
    <dgm:cxn modelId="{2095515A-1F98-4C8A-8312-89D5215A17F2}" type="presParOf" srcId="{5C4926FF-3BCA-4609-A15F-EB2C80FFA90A}" destId="{CB570E41-F1B2-40AE-B16F-63C735DC999E}" srcOrd="0" destOrd="0" presId="urn:microsoft.com/office/officeart/2018/5/layout/IconLeafLabelList"/>
    <dgm:cxn modelId="{650531BB-0520-4684-AA8E-25B050206403}" type="presParOf" srcId="{5C4926FF-3BCA-4609-A15F-EB2C80FFA90A}" destId="{06E4E4FC-9CD4-4895-BA25-CF244213BC88}" srcOrd="1" destOrd="0" presId="urn:microsoft.com/office/officeart/2018/5/layout/IconLeafLabelList"/>
    <dgm:cxn modelId="{1ECF9D2E-079E-4C41-8CAA-E4F2A7A164A7}" type="presParOf" srcId="{5C4926FF-3BCA-4609-A15F-EB2C80FFA90A}" destId="{FFCECA2C-7383-4688-954B-A79FB9CC95EF}" srcOrd="2" destOrd="0" presId="urn:microsoft.com/office/officeart/2018/5/layout/IconLeafLabelList"/>
    <dgm:cxn modelId="{DAFF8FAC-5DA2-4466-81E6-4F2F8C125C1A}" type="presParOf" srcId="{5C4926FF-3BCA-4609-A15F-EB2C80FFA90A}" destId="{ECD4F664-9A8A-4533-8863-9EC9AE42563C}"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6B5EC9-09EB-4F71-8D18-E020C99FB079}"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9FA95337-4276-4333-BCB1-2EFACC7B430D}">
      <dgm:prSet/>
      <dgm:spPr/>
      <dgm:t>
        <a:bodyPr/>
        <a:lstStyle/>
        <a:p>
          <a:r>
            <a:rPr lang="en-US"/>
            <a:t>Introduce topic of auditing to highlight key points. </a:t>
          </a:r>
        </a:p>
      </dgm:t>
    </dgm:pt>
    <dgm:pt modelId="{95A95D94-E3C8-4854-8BB8-59F880B78D04}" type="parTrans" cxnId="{3BABB34A-D45F-4123-89C9-7E248AED07A9}">
      <dgm:prSet/>
      <dgm:spPr/>
      <dgm:t>
        <a:bodyPr/>
        <a:lstStyle/>
        <a:p>
          <a:endParaRPr lang="en-US"/>
        </a:p>
      </dgm:t>
    </dgm:pt>
    <dgm:pt modelId="{CAB670E1-8BDF-4EB4-B88B-31F7314F7D0C}" type="sibTrans" cxnId="{3BABB34A-D45F-4123-89C9-7E248AED07A9}">
      <dgm:prSet/>
      <dgm:spPr/>
      <dgm:t>
        <a:bodyPr/>
        <a:lstStyle/>
        <a:p>
          <a:endParaRPr lang="en-US"/>
        </a:p>
      </dgm:t>
    </dgm:pt>
    <dgm:pt modelId="{16064B7A-CF6A-4BA4-BFE2-557DC21D6968}">
      <dgm:prSet/>
      <dgm:spPr/>
      <dgm:t>
        <a:bodyPr/>
        <a:lstStyle/>
        <a:p>
          <a:r>
            <a:rPr lang="en-US"/>
            <a:t>NewAuditorTraining Material and direct the students to access the reading materials </a:t>
          </a:r>
        </a:p>
      </dgm:t>
    </dgm:pt>
    <dgm:pt modelId="{91ECF318-864A-40F1-B299-D5643EF96D56}" type="parTrans" cxnId="{7303FFAF-0204-48FD-BD88-6EE6E665CAE7}">
      <dgm:prSet/>
      <dgm:spPr/>
      <dgm:t>
        <a:bodyPr/>
        <a:lstStyle/>
        <a:p>
          <a:endParaRPr lang="en-US"/>
        </a:p>
      </dgm:t>
    </dgm:pt>
    <dgm:pt modelId="{3EE62132-994B-4370-AEFD-93B5AC680B0C}" type="sibTrans" cxnId="{7303FFAF-0204-48FD-BD88-6EE6E665CAE7}">
      <dgm:prSet/>
      <dgm:spPr/>
      <dgm:t>
        <a:bodyPr/>
        <a:lstStyle/>
        <a:p>
          <a:endParaRPr lang="en-US"/>
        </a:p>
      </dgm:t>
    </dgm:pt>
    <dgm:pt modelId="{48795FC8-BD3A-4BEB-94CE-C0E314C25C29}">
      <dgm:prSet/>
      <dgm:spPr/>
      <dgm:t>
        <a:bodyPr/>
        <a:lstStyle/>
        <a:p>
          <a:r>
            <a:rPr lang="en-US"/>
            <a:t>Group brainstorming</a:t>
          </a:r>
        </a:p>
      </dgm:t>
    </dgm:pt>
    <dgm:pt modelId="{161C8A13-1FD4-48CD-8962-6ED3131AD20D}" type="parTrans" cxnId="{6B305475-9D42-4610-8D16-89F7CFAC0241}">
      <dgm:prSet/>
      <dgm:spPr/>
      <dgm:t>
        <a:bodyPr/>
        <a:lstStyle/>
        <a:p>
          <a:endParaRPr lang="en-US"/>
        </a:p>
      </dgm:t>
    </dgm:pt>
    <dgm:pt modelId="{0A21555A-C55F-4FE5-BB0B-8F645FC82602}" type="sibTrans" cxnId="{6B305475-9D42-4610-8D16-89F7CFAC0241}">
      <dgm:prSet/>
      <dgm:spPr/>
      <dgm:t>
        <a:bodyPr/>
        <a:lstStyle/>
        <a:p>
          <a:endParaRPr lang="en-US"/>
        </a:p>
      </dgm:t>
    </dgm:pt>
    <dgm:pt modelId="{731FCE5E-5F57-4894-A23C-D4C1FC9074A9}">
      <dgm:prSet/>
      <dgm:spPr/>
      <dgm:t>
        <a:bodyPr/>
        <a:lstStyle/>
        <a:p>
          <a:r>
            <a:rPr lang="en-US"/>
            <a:t>Ask participants to brainstorm the aim of leading an audit.</a:t>
          </a:r>
        </a:p>
      </dgm:t>
    </dgm:pt>
    <dgm:pt modelId="{620A7BC5-4257-4340-87E9-F979E24D0F2B}" type="parTrans" cxnId="{CB63EBEA-AF3F-4B1C-8AA7-D973BE78FE85}">
      <dgm:prSet/>
      <dgm:spPr/>
      <dgm:t>
        <a:bodyPr/>
        <a:lstStyle/>
        <a:p>
          <a:endParaRPr lang="en-US"/>
        </a:p>
      </dgm:t>
    </dgm:pt>
    <dgm:pt modelId="{CDC175FD-F559-4A3B-A541-A09754C44DC0}" type="sibTrans" cxnId="{CB63EBEA-AF3F-4B1C-8AA7-D973BE78FE85}">
      <dgm:prSet/>
      <dgm:spPr/>
      <dgm:t>
        <a:bodyPr/>
        <a:lstStyle/>
        <a:p>
          <a:endParaRPr lang="en-US"/>
        </a:p>
      </dgm:t>
    </dgm:pt>
    <dgm:pt modelId="{1E20556E-5E43-4C3A-88A1-7B132E0EB41B}">
      <dgm:prSet/>
      <dgm:spPr/>
      <dgm:t>
        <a:bodyPr/>
        <a:lstStyle/>
        <a:p>
          <a:r>
            <a:rPr lang="en-US"/>
            <a:t>Summarise the aims on the whiteboard and select one or two of the aims raised for a more detailed discussion.</a:t>
          </a:r>
        </a:p>
      </dgm:t>
    </dgm:pt>
    <dgm:pt modelId="{06C8A857-0463-4FA6-A7A9-B50B3CD6D767}" type="parTrans" cxnId="{6D7DB49A-DA8B-462A-A8DD-82B3A576781A}">
      <dgm:prSet/>
      <dgm:spPr/>
      <dgm:t>
        <a:bodyPr/>
        <a:lstStyle/>
        <a:p>
          <a:endParaRPr lang="en-US"/>
        </a:p>
      </dgm:t>
    </dgm:pt>
    <dgm:pt modelId="{07AA61B2-AF5D-4A52-B695-A310C8863FB0}" type="sibTrans" cxnId="{6D7DB49A-DA8B-462A-A8DD-82B3A576781A}">
      <dgm:prSet/>
      <dgm:spPr/>
      <dgm:t>
        <a:bodyPr/>
        <a:lstStyle/>
        <a:p>
          <a:endParaRPr lang="en-US"/>
        </a:p>
      </dgm:t>
    </dgm:pt>
    <dgm:pt modelId="{6062F029-BF79-455D-AD9B-80029CAD5CB5}" type="pres">
      <dgm:prSet presAssocID="{C96B5EC9-09EB-4F71-8D18-E020C99FB079}" presName="root" presStyleCnt="0">
        <dgm:presLayoutVars>
          <dgm:dir/>
          <dgm:resizeHandles val="exact"/>
        </dgm:presLayoutVars>
      </dgm:prSet>
      <dgm:spPr/>
    </dgm:pt>
    <dgm:pt modelId="{847B99FF-F03F-4C94-8C5C-5EFDEECF068E}" type="pres">
      <dgm:prSet presAssocID="{C96B5EC9-09EB-4F71-8D18-E020C99FB079}" presName="container" presStyleCnt="0">
        <dgm:presLayoutVars>
          <dgm:dir/>
          <dgm:resizeHandles val="exact"/>
        </dgm:presLayoutVars>
      </dgm:prSet>
      <dgm:spPr/>
    </dgm:pt>
    <dgm:pt modelId="{59D7C43A-5744-417C-8E6E-A5E32A62E55C}" type="pres">
      <dgm:prSet presAssocID="{9FA95337-4276-4333-BCB1-2EFACC7B430D}" presName="compNode" presStyleCnt="0"/>
      <dgm:spPr/>
    </dgm:pt>
    <dgm:pt modelId="{5852F460-6188-4DFF-A24A-EBBEFE731236}" type="pres">
      <dgm:prSet presAssocID="{9FA95337-4276-4333-BCB1-2EFACC7B430D}" presName="iconBgRect" presStyleLbl="bgShp" presStyleIdx="0" presStyleCnt="5"/>
      <dgm:spPr/>
    </dgm:pt>
    <dgm:pt modelId="{9CB865EB-F832-448B-A49D-E6B43F74E6D4}" type="pres">
      <dgm:prSet presAssocID="{9FA95337-4276-4333-BCB1-2EFACC7B430D}"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Key"/>
        </a:ext>
      </dgm:extLst>
    </dgm:pt>
    <dgm:pt modelId="{5D9B32B3-7AC1-41F4-8D28-FAC0B2ABE68A}" type="pres">
      <dgm:prSet presAssocID="{9FA95337-4276-4333-BCB1-2EFACC7B430D}" presName="spaceRect" presStyleCnt="0"/>
      <dgm:spPr/>
    </dgm:pt>
    <dgm:pt modelId="{8A1432F8-C26B-45CC-AB7F-BC78BC28EFC5}" type="pres">
      <dgm:prSet presAssocID="{9FA95337-4276-4333-BCB1-2EFACC7B430D}" presName="textRect" presStyleLbl="revTx" presStyleIdx="0" presStyleCnt="5">
        <dgm:presLayoutVars>
          <dgm:chMax val="1"/>
          <dgm:chPref val="1"/>
        </dgm:presLayoutVars>
      </dgm:prSet>
      <dgm:spPr/>
    </dgm:pt>
    <dgm:pt modelId="{4B583CDF-EC73-42A6-8228-0384823CC69D}" type="pres">
      <dgm:prSet presAssocID="{CAB670E1-8BDF-4EB4-B88B-31F7314F7D0C}" presName="sibTrans" presStyleLbl="sibTrans2D1" presStyleIdx="0" presStyleCnt="0"/>
      <dgm:spPr/>
    </dgm:pt>
    <dgm:pt modelId="{32438A80-762E-46AA-B935-A0BB834B929F}" type="pres">
      <dgm:prSet presAssocID="{16064B7A-CF6A-4BA4-BFE2-557DC21D6968}" presName="compNode" presStyleCnt="0"/>
      <dgm:spPr/>
    </dgm:pt>
    <dgm:pt modelId="{B38CFC21-00A0-4EFF-B118-5C4AD2FFF2DD}" type="pres">
      <dgm:prSet presAssocID="{16064B7A-CF6A-4BA4-BFE2-557DC21D6968}" presName="iconBgRect" presStyleLbl="bgShp" presStyleIdx="1" presStyleCnt="5"/>
      <dgm:spPr/>
    </dgm:pt>
    <dgm:pt modelId="{B943D2CF-A665-44ED-A302-AF708D27D071}" type="pres">
      <dgm:prSet presAssocID="{16064B7A-CF6A-4BA4-BFE2-557DC21D6968}"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975CE6F7-875B-476E-AF1F-2907AEB7C352}" type="pres">
      <dgm:prSet presAssocID="{16064B7A-CF6A-4BA4-BFE2-557DC21D6968}" presName="spaceRect" presStyleCnt="0"/>
      <dgm:spPr/>
    </dgm:pt>
    <dgm:pt modelId="{F4B4FDB7-ABF5-4200-B52B-0F35B0B0F010}" type="pres">
      <dgm:prSet presAssocID="{16064B7A-CF6A-4BA4-BFE2-557DC21D6968}" presName="textRect" presStyleLbl="revTx" presStyleIdx="1" presStyleCnt="5">
        <dgm:presLayoutVars>
          <dgm:chMax val="1"/>
          <dgm:chPref val="1"/>
        </dgm:presLayoutVars>
      </dgm:prSet>
      <dgm:spPr/>
    </dgm:pt>
    <dgm:pt modelId="{09E86D59-0898-4362-BC49-5311645F0DE9}" type="pres">
      <dgm:prSet presAssocID="{3EE62132-994B-4370-AEFD-93B5AC680B0C}" presName="sibTrans" presStyleLbl="sibTrans2D1" presStyleIdx="0" presStyleCnt="0"/>
      <dgm:spPr/>
    </dgm:pt>
    <dgm:pt modelId="{355323C1-BBB0-44F4-82A8-6136806E181A}" type="pres">
      <dgm:prSet presAssocID="{48795FC8-BD3A-4BEB-94CE-C0E314C25C29}" presName="compNode" presStyleCnt="0"/>
      <dgm:spPr/>
    </dgm:pt>
    <dgm:pt modelId="{3C88E1A3-A1DE-4AC7-B6BF-F43919005C0B}" type="pres">
      <dgm:prSet presAssocID="{48795FC8-BD3A-4BEB-94CE-C0E314C25C29}" presName="iconBgRect" presStyleLbl="bgShp" presStyleIdx="2" presStyleCnt="5"/>
      <dgm:spPr/>
    </dgm:pt>
    <dgm:pt modelId="{8D9953A7-62C5-4625-8091-8EA9FEB1AEC8}" type="pres">
      <dgm:prSet presAssocID="{48795FC8-BD3A-4BEB-94CE-C0E314C25C29}"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roup Brainstorm"/>
        </a:ext>
      </dgm:extLst>
    </dgm:pt>
    <dgm:pt modelId="{987EE87D-41FE-416C-9675-CD327301B670}" type="pres">
      <dgm:prSet presAssocID="{48795FC8-BD3A-4BEB-94CE-C0E314C25C29}" presName="spaceRect" presStyleCnt="0"/>
      <dgm:spPr/>
    </dgm:pt>
    <dgm:pt modelId="{D6B6CC7D-425E-4C5D-A5D0-12F826EF1531}" type="pres">
      <dgm:prSet presAssocID="{48795FC8-BD3A-4BEB-94CE-C0E314C25C29}" presName="textRect" presStyleLbl="revTx" presStyleIdx="2" presStyleCnt="5">
        <dgm:presLayoutVars>
          <dgm:chMax val="1"/>
          <dgm:chPref val="1"/>
        </dgm:presLayoutVars>
      </dgm:prSet>
      <dgm:spPr/>
    </dgm:pt>
    <dgm:pt modelId="{6530FF0F-AE14-4BD2-AD1B-561E23BF666F}" type="pres">
      <dgm:prSet presAssocID="{0A21555A-C55F-4FE5-BB0B-8F645FC82602}" presName="sibTrans" presStyleLbl="sibTrans2D1" presStyleIdx="0" presStyleCnt="0"/>
      <dgm:spPr/>
    </dgm:pt>
    <dgm:pt modelId="{2370E1BA-8A44-4DBB-834E-1D3EF26FAC23}" type="pres">
      <dgm:prSet presAssocID="{731FCE5E-5F57-4894-A23C-D4C1FC9074A9}" presName="compNode" presStyleCnt="0"/>
      <dgm:spPr/>
    </dgm:pt>
    <dgm:pt modelId="{18495CA1-E995-4FFD-B62E-93070BC7BAB9}" type="pres">
      <dgm:prSet presAssocID="{731FCE5E-5F57-4894-A23C-D4C1FC9074A9}" presName="iconBgRect" presStyleLbl="bgShp" presStyleIdx="3" presStyleCnt="5"/>
      <dgm:spPr/>
    </dgm:pt>
    <dgm:pt modelId="{D2FC9E5D-DC58-4006-B6C8-3F9EDD152273}" type="pres">
      <dgm:prSet presAssocID="{731FCE5E-5F57-4894-A23C-D4C1FC9074A9}"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erson with Idea"/>
        </a:ext>
      </dgm:extLst>
    </dgm:pt>
    <dgm:pt modelId="{3A73D16D-D522-47C0-A299-48A0B66ECF3E}" type="pres">
      <dgm:prSet presAssocID="{731FCE5E-5F57-4894-A23C-D4C1FC9074A9}" presName="spaceRect" presStyleCnt="0"/>
      <dgm:spPr/>
    </dgm:pt>
    <dgm:pt modelId="{DA24D92D-09FE-4A93-9AFF-31E95BA55B3E}" type="pres">
      <dgm:prSet presAssocID="{731FCE5E-5F57-4894-A23C-D4C1FC9074A9}" presName="textRect" presStyleLbl="revTx" presStyleIdx="3" presStyleCnt="5">
        <dgm:presLayoutVars>
          <dgm:chMax val="1"/>
          <dgm:chPref val="1"/>
        </dgm:presLayoutVars>
      </dgm:prSet>
      <dgm:spPr/>
    </dgm:pt>
    <dgm:pt modelId="{ECAD5606-ACCF-4406-B416-53F76241B679}" type="pres">
      <dgm:prSet presAssocID="{CDC175FD-F559-4A3B-A541-A09754C44DC0}" presName="sibTrans" presStyleLbl="sibTrans2D1" presStyleIdx="0" presStyleCnt="0"/>
      <dgm:spPr/>
    </dgm:pt>
    <dgm:pt modelId="{0B2BB3FE-FC20-4F66-9E93-B043D128115D}" type="pres">
      <dgm:prSet presAssocID="{1E20556E-5E43-4C3A-88A1-7B132E0EB41B}" presName="compNode" presStyleCnt="0"/>
      <dgm:spPr/>
    </dgm:pt>
    <dgm:pt modelId="{59518D0F-750D-4B6A-A3F6-A6D1A6681166}" type="pres">
      <dgm:prSet presAssocID="{1E20556E-5E43-4C3A-88A1-7B132E0EB41B}" presName="iconBgRect" presStyleLbl="bgShp" presStyleIdx="4" presStyleCnt="5"/>
      <dgm:spPr/>
    </dgm:pt>
    <dgm:pt modelId="{B27F30F0-5AA9-442A-967B-128A3D950BF6}" type="pres">
      <dgm:prSet presAssocID="{1E20556E-5E43-4C3A-88A1-7B132E0EB41B}"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lassroom"/>
        </a:ext>
      </dgm:extLst>
    </dgm:pt>
    <dgm:pt modelId="{6DF035DD-FF1A-42B8-9926-8CE5C1AEEC49}" type="pres">
      <dgm:prSet presAssocID="{1E20556E-5E43-4C3A-88A1-7B132E0EB41B}" presName="spaceRect" presStyleCnt="0"/>
      <dgm:spPr/>
    </dgm:pt>
    <dgm:pt modelId="{6B248DB8-7A05-431E-8C5E-2757345B278A}" type="pres">
      <dgm:prSet presAssocID="{1E20556E-5E43-4C3A-88A1-7B132E0EB41B}" presName="textRect" presStyleLbl="revTx" presStyleIdx="4" presStyleCnt="5">
        <dgm:presLayoutVars>
          <dgm:chMax val="1"/>
          <dgm:chPref val="1"/>
        </dgm:presLayoutVars>
      </dgm:prSet>
      <dgm:spPr/>
    </dgm:pt>
  </dgm:ptLst>
  <dgm:cxnLst>
    <dgm:cxn modelId="{DB01490D-3920-48F0-882B-EEDFAB795356}" type="presOf" srcId="{CAB670E1-8BDF-4EB4-B88B-31F7314F7D0C}" destId="{4B583CDF-EC73-42A6-8228-0384823CC69D}" srcOrd="0" destOrd="0" presId="urn:microsoft.com/office/officeart/2018/2/layout/IconCircleList"/>
    <dgm:cxn modelId="{239EBA1D-D451-4480-A278-C2FCBBAE4BFA}" type="presOf" srcId="{16064B7A-CF6A-4BA4-BFE2-557DC21D6968}" destId="{F4B4FDB7-ABF5-4200-B52B-0F35B0B0F010}" srcOrd="0" destOrd="0" presId="urn:microsoft.com/office/officeart/2018/2/layout/IconCircleList"/>
    <dgm:cxn modelId="{3BABB34A-D45F-4123-89C9-7E248AED07A9}" srcId="{C96B5EC9-09EB-4F71-8D18-E020C99FB079}" destId="{9FA95337-4276-4333-BCB1-2EFACC7B430D}" srcOrd="0" destOrd="0" parTransId="{95A95D94-E3C8-4854-8BB8-59F880B78D04}" sibTransId="{CAB670E1-8BDF-4EB4-B88B-31F7314F7D0C}"/>
    <dgm:cxn modelId="{92D5CA4A-F840-468F-8B5D-118A8A833827}" type="presOf" srcId="{0A21555A-C55F-4FE5-BB0B-8F645FC82602}" destId="{6530FF0F-AE14-4BD2-AD1B-561E23BF666F}" srcOrd="0" destOrd="0" presId="urn:microsoft.com/office/officeart/2018/2/layout/IconCircleList"/>
    <dgm:cxn modelId="{4B9B336D-496E-4BEE-8521-0A8C2E6B13A3}" type="presOf" srcId="{CDC175FD-F559-4A3B-A541-A09754C44DC0}" destId="{ECAD5606-ACCF-4406-B416-53F76241B679}" srcOrd="0" destOrd="0" presId="urn:microsoft.com/office/officeart/2018/2/layout/IconCircleList"/>
    <dgm:cxn modelId="{64A07C6E-1EA3-493E-A8FD-2A6556004399}" type="presOf" srcId="{3EE62132-994B-4370-AEFD-93B5AC680B0C}" destId="{09E86D59-0898-4362-BC49-5311645F0DE9}" srcOrd="0" destOrd="0" presId="urn:microsoft.com/office/officeart/2018/2/layout/IconCircleList"/>
    <dgm:cxn modelId="{58A41C72-5323-4705-A82F-A21A7ABA769F}" type="presOf" srcId="{1E20556E-5E43-4C3A-88A1-7B132E0EB41B}" destId="{6B248DB8-7A05-431E-8C5E-2757345B278A}" srcOrd="0" destOrd="0" presId="urn:microsoft.com/office/officeart/2018/2/layout/IconCircleList"/>
    <dgm:cxn modelId="{6B305475-9D42-4610-8D16-89F7CFAC0241}" srcId="{C96B5EC9-09EB-4F71-8D18-E020C99FB079}" destId="{48795FC8-BD3A-4BEB-94CE-C0E314C25C29}" srcOrd="2" destOrd="0" parTransId="{161C8A13-1FD4-48CD-8962-6ED3131AD20D}" sibTransId="{0A21555A-C55F-4FE5-BB0B-8F645FC82602}"/>
    <dgm:cxn modelId="{5D824B97-0F50-44E0-9FB6-7AE94FE57C2F}" type="presOf" srcId="{9FA95337-4276-4333-BCB1-2EFACC7B430D}" destId="{8A1432F8-C26B-45CC-AB7F-BC78BC28EFC5}" srcOrd="0" destOrd="0" presId="urn:microsoft.com/office/officeart/2018/2/layout/IconCircleList"/>
    <dgm:cxn modelId="{6D7DB49A-DA8B-462A-A8DD-82B3A576781A}" srcId="{C96B5EC9-09EB-4F71-8D18-E020C99FB079}" destId="{1E20556E-5E43-4C3A-88A1-7B132E0EB41B}" srcOrd="4" destOrd="0" parTransId="{06C8A857-0463-4FA6-A7A9-B50B3CD6D767}" sibTransId="{07AA61B2-AF5D-4A52-B695-A310C8863FB0}"/>
    <dgm:cxn modelId="{A8F94BA3-002A-4C34-A00B-AB150E17130F}" type="presOf" srcId="{731FCE5E-5F57-4894-A23C-D4C1FC9074A9}" destId="{DA24D92D-09FE-4A93-9AFF-31E95BA55B3E}" srcOrd="0" destOrd="0" presId="urn:microsoft.com/office/officeart/2018/2/layout/IconCircleList"/>
    <dgm:cxn modelId="{7303FFAF-0204-48FD-BD88-6EE6E665CAE7}" srcId="{C96B5EC9-09EB-4F71-8D18-E020C99FB079}" destId="{16064B7A-CF6A-4BA4-BFE2-557DC21D6968}" srcOrd="1" destOrd="0" parTransId="{91ECF318-864A-40F1-B299-D5643EF96D56}" sibTransId="{3EE62132-994B-4370-AEFD-93B5AC680B0C}"/>
    <dgm:cxn modelId="{732DB3C8-75C8-4866-9965-BDA3D36255EB}" type="presOf" srcId="{48795FC8-BD3A-4BEB-94CE-C0E314C25C29}" destId="{D6B6CC7D-425E-4C5D-A5D0-12F826EF1531}" srcOrd="0" destOrd="0" presId="urn:microsoft.com/office/officeart/2018/2/layout/IconCircleList"/>
    <dgm:cxn modelId="{8A5E05D7-8A93-4A74-8C7C-DF1C0DC819A6}" type="presOf" srcId="{C96B5EC9-09EB-4F71-8D18-E020C99FB079}" destId="{6062F029-BF79-455D-AD9B-80029CAD5CB5}" srcOrd="0" destOrd="0" presId="urn:microsoft.com/office/officeart/2018/2/layout/IconCircleList"/>
    <dgm:cxn modelId="{CB63EBEA-AF3F-4B1C-8AA7-D973BE78FE85}" srcId="{C96B5EC9-09EB-4F71-8D18-E020C99FB079}" destId="{731FCE5E-5F57-4894-A23C-D4C1FC9074A9}" srcOrd="3" destOrd="0" parTransId="{620A7BC5-4257-4340-87E9-F979E24D0F2B}" sibTransId="{CDC175FD-F559-4A3B-A541-A09754C44DC0}"/>
    <dgm:cxn modelId="{1B6395F1-76B4-40B6-89AE-97EB6AF51A77}" type="presParOf" srcId="{6062F029-BF79-455D-AD9B-80029CAD5CB5}" destId="{847B99FF-F03F-4C94-8C5C-5EFDEECF068E}" srcOrd="0" destOrd="0" presId="urn:microsoft.com/office/officeart/2018/2/layout/IconCircleList"/>
    <dgm:cxn modelId="{69B4B919-77CA-4CDC-8610-1B9E5FD48EC1}" type="presParOf" srcId="{847B99FF-F03F-4C94-8C5C-5EFDEECF068E}" destId="{59D7C43A-5744-417C-8E6E-A5E32A62E55C}" srcOrd="0" destOrd="0" presId="urn:microsoft.com/office/officeart/2018/2/layout/IconCircleList"/>
    <dgm:cxn modelId="{9CDBAC85-CD1D-41A5-8904-1046C5EBE57F}" type="presParOf" srcId="{59D7C43A-5744-417C-8E6E-A5E32A62E55C}" destId="{5852F460-6188-4DFF-A24A-EBBEFE731236}" srcOrd="0" destOrd="0" presId="urn:microsoft.com/office/officeart/2018/2/layout/IconCircleList"/>
    <dgm:cxn modelId="{99DF99A3-8F4F-4136-8127-1860264BC934}" type="presParOf" srcId="{59D7C43A-5744-417C-8E6E-A5E32A62E55C}" destId="{9CB865EB-F832-448B-A49D-E6B43F74E6D4}" srcOrd="1" destOrd="0" presId="urn:microsoft.com/office/officeart/2018/2/layout/IconCircleList"/>
    <dgm:cxn modelId="{DE5517B9-4922-4EB7-8BCA-1C863F683D32}" type="presParOf" srcId="{59D7C43A-5744-417C-8E6E-A5E32A62E55C}" destId="{5D9B32B3-7AC1-41F4-8D28-FAC0B2ABE68A}" srcOrd="2" destOrd="0" presId="urn:microsoft.com/office/officeart/2018/2/layout/IconCircleList"/>
    <dgm:cxn modelId="{C6BF6A92-EAB7-49E0-86C7-3B009EE1EE18}" type="presParOf" srcId="{59D7C43A-5744-417C-8E6E-A5E32A62E55C}" destId="{8A1432F8-C26B-45CC-AB7F-BC78BC28EFC5}" srcOrd="3" destOrd="0" presId="urn:microsoft.com/office/officeart/2018/2/layout/IconCircleList"/>
    <dgm:cxn modelId="{F8478BEA-9B4F-410D-91AF-B617EBDD8B0A}" type="presParOf" srcId="{847B99FF-F03F-4C94-8C5C-5EFDEECF068E}" destId="{4B583CDF-EC73-42A6-8228-0384823CC69D}" srcOrd="1" destOrd="0" presId="urn:microsoft.com/office/officeart/2018/2/layout/IconCircleList"/>
    <dgm:cxn modelId="{3987F72A-7232-4BD6-B4A3-11ABA13E051A}" type="presParOf" srcId="{847B99FF-F03F-4C94-8C5C-5EFDEECF068E}" destId="{32438A80-762E-46AA-B935-A0BB834B929F}" srcOrd="2" destOrd="0" presId="urn:microsoft.com/office/officeart/2018/2/layout/IconCircleList"/>
    <dgm:cxn modelId="{65E87BC7-AEDB-46D2-84F9-B153F7D582ED}" type="presParOf" srcId="{32438A80-762E-46AA-B935-A0BB834B929F}" destId="{B38CFC21-00A0-4EFF-B118-5C4AD2FFF2DD}" srcOrd="0" destOrd="0" presId="urn:microsoft.com/office/officeart/2018/2/layout/IconCircleList"/>
    <dgm:cxn modelId="{EBF2E847-362F-4ACD-9168-404A1446AD39}" type="presParOf" srcId="{32438A80-762E-46AA-B935-A0BB834B929F}" destId="{B943D2CF-A665-44ED-A302-AF708D27D071}" srcOrd="1" destOrd="0" presId="urn:microsoft.com/office/officeart/2018/2/layout/IconCircleList"/>
    <dgm:cxn modelId="{4697C032-47BB-496E-915C-C59E77AA1AA6}" type="presParOf" srcId="{32438A80-762E-46AA-B935-A0BB834B929F}" destId="{975CE6F7-875B-476E-AF1F-2907AEB7C352}" srcOrd="2" destOrd="0" presId="urn:microsoft.com/office/officeart/2018/2/layout/IconCircleList"/>
    <dgm:cxn modelId="{F4685065-6B3A-4C07-A4C6-E1EAFC929A75}" type="presParOf" srcId="{32438A80-762E-46AA-B935-A0BB834B929F}" destId="{F4B4FDB7-ABF5-4200-B52B-0F35B0B0F010}" srcOrd="3" destOrd="0" presId="urn:microsoft.com/office/officeart/2018/2/layout/IconCircleList"/>
    <dgm:cxn modelId="{6BA1C4D2-8B34-4097-9243-9516D0F6371E}" type="presParOf" srcId="{847B99FF-F03F-4C94-8C5C-5EFDEECF068E}" destId="{09E86D59-0898-4362-BC49-5311645F0DE9}" srcOrd="3" destOrd="0" presId="urn:microsoft.com/office/officeart/2018/2/layout/IconCircleList"/>
    <dgm:cxn modelId="{1027F327-5C4A-487E-B456-93A6F6F86E4F}" type="presParOf" srcId="{847B99FF-F03F-4C94-8C5C-5EFDEECF068E}" destId="{355323C1-BBB0-44F4-82A8-6136806E181A}" srcOrd="4" destOrd="0" presId="urn:microsoft.com/office/officeart/2018/2/layout/IconCircleList"/>
    <dgm:cxn modelId="{6DC9A4A7-07D9-4B65-830A-B725F17E5E3E}" type="presParOf" srcId="{355323C1-BBB0-44F4-82A8-6136806E181A}" destId="{3C88E1A3-A1DE-4AC7-B6BF-F43919005C0B}" srcOrd="0" destOrd="0" presId="urn:microsoft.com/office/officeart/2018/2/layout/IconCircleList"/>
    <dgm:cxn modelId="{23594DB0-1382-4120-84E5-D2D37C4643D2}" type="presParOf" srcId="{355323C1-BBB0-44F4-82A8-6136806E181A}" destId="{8D9953A7-62C5-4625-8091-8EA9FEB1AEC8}" srcOrd="1" destOrd="0" presId="urn:microsoft.com/office/officeart/2018/2/layout/IconCircleList"/>
    <dgm:cxn modelId="{A9384A0D-7B55-46AC-A70F-940B805DC301}" type="presParOf" srcId="{355323C1-BBB0-44F4-82A8-6136806E181A}" destId="{987EE87D-41FE-416C-9675-CD327301B670}" srcOrd="2" destOrd="0" presId="urn:microsoft.com/office/officeart/2018/2/layout/IconCircleList"/>
    <dgm:cxn modelId="{DBC484B7-4F48-443B-A07D-8A2A875A7DE1}" type="presParOf" srcId="{355323C1-BBB0-44F4-82A8-6136806E181A}" destId="{D6B6CC7D-425E-4C5D-A5D0-12F826EF1531}" srcOrd="3" destOrd="0" presId="urn:microsoft.com/office/officeart/2018/2/layout/IconCircleList"/>
    <dgm:cxn modelId="{B8595B5B-0F12-466D-8E35-E004B4EDF9CC}" type="presParOf" srcId="{847B99FF-F03F-4C94-8C5C-5EFDEECF068E}" destId="{6530FF0F-AE14-4BD2-AD1B-561E23BF666F}" srcOrd="5" destOrd="0" presId="urn:microsoft.com/office/officeart/2018/2/layout/IconCircleList"/>
    <dgm:cxn modelId="{68E14CCE-B6CF-49D4-BE7B-B419A23843C6}" type="presParOf" srcId="{847B99FF-F03F-4C94-8C5C-5EFDEECF068E}" destId="{2370E1BA-8A44-4DBB-834E-1D3EF26FAC23}" srcOrd="6" destOrd="0" presId="urn:microsoft.com/office/officeart/2018/2/layout/IconCircleList"/>
    <dgm:cxn modelId="{5DB88509-3204-4D55-86E1-0DE543818839}" type="presParOf" srcId="{2370E1BA-8A44-4DBB-834E-1D3EF26FAC23}" destId="{18495CA1-E995-4FFD-B62E-93070BC7BAB9}" srcOrd="0" destOrd="0" presId="urn:microsoft.com/office/officeart/2018/2/layout/IconCircleList"/>
    <dgm:cxn modelId="{F188831F-9390-4E1B-B742-DBB55E9473C9}" type="presParOf" srcId="{2370E1BA-8A44-4DBB-834E-1D3EF26FAC23}" destId="{D2FC9E5D-DC58-4006-B6C8-3F9EDD152273}" srcOrd="1" destOrd="0" presId="urn:microsoft.com/office/officeart/2018/2/layout/IconCircleList"/>
    <dgm:cxn modelId="{2E426A35-FCC4-4FB6-B41A-127C9868BCDA}" type="presParOf" srcId="{2370E1BA-8A44-4DBB-834E-1D3EF26FAC23}" destId="{3A73D16D-D522-47C0-A299-48A0B66ECF3E}" srcOrd="2" destOrd="0" presId="urn:microsoft.com/office/officeart/2018/2/layout/IconCircleList"/>
    <dgm:cxn modelId="{6D362BC9-3EE9-426A-A3A4-4512759BEB06}" type="presParOf" srcId="{2370E1BA-8A44-4DBB-834E-1D3EF26FAC23}" destId="{DA24D92D-09FE-4A93-9AFF-31E95BA55B3E}" srcOrd="3" destOrd="0" presId="urn:microsoft.com/office/officeart/2018/2/layout/IconCircleList"/>
    <dgm:cxn modelId="{286761C3-9FE5-4F50-9113-7298DC8FC9A0}" type="presParOf" srcId="{847B99FF-F03F-4C94-8C5C-5EFDEECF068E}" destId="{ECAD5606-ACCF-4406-B416-53F76241B679}" srcOrd="7" destOrd="0" presId="urn:microsoft.com/office/officeart/2018/2/layout/IconCircleList"/>
    <dgm:cxn modelId="{4510AF4F-6852-4783-8D95-DFB4A164EB16}" type="presParOf" srcId="{847B99FF-F03F-4C94-8C5C-5EFDEECF068E}" destId="{0B2BB3FE-FC20-4F66-9E93-B043D128115D}" srcOrd="8" destOrd="0" presId="urn:microsoft.com/office/officeart/2018/2/layout/IconCircleList"/>
    <dgm:cxn modelId="{7B738503-7178-451E-907C-6A196289FD7F}" type="presParOf" srcId="{0B2BB3FE-FC20-4F66-9E93-B043D128115D}" destId="{59518D0F-750D-4B6A-A3F6-A6D1A6681166}" srcOrd="0" destOrd="0" presId="urn:microsoft.com/office/officeart/2018/2/layout/IconCircleList"/>
    <dgm:cxn modelId="{1269FC8F-85BF-4BC2-BBB0-0E76BADBB308}" type="presParOf" srcId="{0B2BB3FE-FC20-4F66-9E93-B043D128115D}" destId="{B27F30F0-5AA9-442A-967B-128A3D950BF6}" srcOrd="1" destOrd="0" presId="urn:microsoft.com/office/officeart/2018/2/layout/IconCircleList"/>
    <dgm:cxn modelId="{4B18B9D2-1CD6-4D04-BA22-AFECB91788E6}" type="presParOf" srcId="{0B2BB3FE-FC20-4F66-9E93-B043D128115D}" destId="{6DF035DD-FF1A-42B8-9926-8CE5C1AEEC49}" srcOrd="2" destOrd="0" presId="urn:microsoft.com/office/officeart/2018/2/layout/IconCircleList"/>
    <dgm:cxn modelId="{DB2B4C18-9BBC-4530-A749-9C4563E075D2}" type="presParOf" srcId="{0B2BB3FE-FC20-4F66-9E93-B043D128115D}" destId="{6B248DB8-7A05-431E-8C5E-2757345B278A}"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AF42EF4-9590-47E7-82B0-4088D443F83D}"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B59454F1-8583-4009-9121-7DB3DD43B7A7}">
      <dgm:prSet/>
      <dgm:spPr/>
      <dgm:t>
        <a:bodyPr/>
        <a:lstStyle/>
        <a:p>
          <a:pPr>
            <a:defRPr cap="all"/>
          </a:pPr>
          <a:r>
            <a:rPr lang="en-AU"/>
            <a:t>Choose an RTO (auditee) and search for audit reports from the RTO’s website or search for current year audit report from google and then review their process against chapter 1 of RTO 2015 standards </a:t>
          </a:r>
        </a:p>
      </dgm:t>
    </dgm:pt>
    <dgm:pt modelId="{DEB0C619-2D70-474F-8830-DC9F241138E7}" type="parTrans" cxnId="{C7DAF9B5-CC43-42B3-A982-3BC9181F230B}">
      <dgm:prSet/>
      <dgm:spPr/>
      <dgm:t>
        <a:bodyPr/>
        <a:lstStyle/>
        <a:p>
          <a:endParaRPr lang="en-US"/>
        </a:p>
      </dgm:t>
    </dgm:pt>
    <dgm:pt modelId="{62B5B88E-E020-4795-AC65-A02057210BC5}" type="sibTrans" cxnId="{C7DAF9B5-CC43-42B3-A982-3BC9181F230B}">
      <dgm:prSet/>
      <dgm:spPr/>
      <dgm:t>
        <a:bodyPr/>
        <a:lstStyle/>
        <a:p>
          <a:endParaRPr lang="en-US"/>
        </a:p>
      </dgm:t>
    </dgm:pt>
    <dgm:pt modelId="{34238093-743E-4426-B1B0-1F89A966CEBE}">
      <dgm:prSet/>
      <dgm:spPr/>
      <dgm:t>
        <a:bodyPr/>
        <a:lstStyle/>
        <a:p>
          <a:pPr>
            <a:defRPr cap="all"/>
          </a:pPr>
          <a:r>
            <a:rPr lang="en-AU"/>
            <a:t>conduct this audit </a:t>
          </a:r>
        </a:p>
      </dgm:t>
    </dgm:pt>
    <dgm:pt modelId="{1CFD08A2-7163-4134-BAB9-A6ACF76990F4}" type="parTrans" cxnId="{73B44FC8-562F-485E-872B-C930E5D4B718}">
      <dgm:prSet/>
      <dgm:spPr/>
      <dgm:t>
        <a:bodyPr/>
        <a:lstStyle/>
        <a:p>
          <a:endParaRPr lang="en-US"/>
        </a:p>
      </dgm:t>
    </dgm:pt>
    <dgm:pt modelId="{4B6CA4A5-C899-4743-A545-DE5D0197E552}" type="sibTrans" cxnId="{73B44FC8-562F-485E-872B-C930E5D4B718}">
      <dgm:prSet/>
      <dgm:spPr/>
      <dgm:t>
        <a:bodyPr/>
        <a:lstStyle/>
        <a:p>
          <a:endParaRPr lang="en-US"/>
        </a:p>
      </dgm:t>
    </dgm:pt>
    <dgm:pt modelId="{0182805D-2187-43C2-A745-A5BC529BA94A}">
      <dgm:prSet/>
      <dgm:spPr/>
      <dgm:t>
        <a:bodyPr/>
        <a:lstStyle/>
        <a:p>
          <a:pPr>
            <a:defRPr cap="all"/>
          </a:pPr>
          <a:r>
            <a:rPr lang="en-AU"/>
            <a:t>confirm schedules and required policies with the RTO prior beginning your internal audit against the whole standard 1 of RTO 2015 standards using the audit checklist. </a:t>
          </a:r>
        </a:p>
      </dgm:t>
    </dgm:pt>
    <dgm:pt modelId="{9EEAEE70-A88C-4CE8-9FE7-F06A7BFCC5F0}" type="parTrans" cxnId="{F6C310B1-4732-44C6-A726-68FF426FC98F}">
      <dgm:prSet/>
      <dgm:spPr/>
      <dgm:t>
        <a:bodyPr/>
        <a:lstStyle/>
        <a:p>
          <a:endParaRPr lang="en-US"/>
        </a:p>
      </dgm:t>
    </dgm:pt>
    <dgm:pt modelId="{4B4CCEBD-9AF8-4F83-A0EE-A149A0607813}" type="sibTrans" cxnId="{F6C310B1-4732-44C6-A726-68FF426FC98F}">
      <dgm:prSet/>
      <dgm:spPr/>
      <dgm:t>
        <a:bodyPr/>
        <a:lstStyle/>
        <a:p>
          <a:endParaRPr lang="en-US"/>
        </a:p>
      </dgm:t>
    </dgm:pt>
    <dgm:pt modelId="{59F4A2C6-DC86-4A0F-B79C-EB317C2903AD}">
      <dgm:prSet/>
      <dgm:spPr/>
      <dgm:t>
        <a:bodyPr/>
        <a:lstStyle/>
        <a:p>
          <a:pPr>
            <a:defRPr cap="all"/>
          </a:pPr>
          <a:r>
            <a:rPr lang="en-AU"/>
            <a:t>Find out any issues and non-compliances after reviewing the document to comply with the standards with the entirety of the RTO quality and its operations.</a:t>
          </a:r>
        </a:p>
      </dgm:t>
    </dgm:pt>
    <dgm:pt modelId="{33703707-FDC9-4E3B-B67D-15B7A301F789}" type="parTrans" cxnId="{B26A6BF8-26EE-489B-98D2-C532631B79F1}">
      <dgm:prSet/>
      <dgm:spPr/>
      <dgm:t>
        <a:bodyPr/>
        <a:lstStyle/>
        <a:p>
          <a:endParaRPr lang="en-US"/>
        </a:p>
      </dgm:t>
    </dgm:pt>
    <dgm:pt modelId="{37DB4CA0-A3D2-47F3-BE9A-034A0948B714}" type="sibTrans" cxnId="{B26A6BF8-26EE-489B-98D2-C532631B79F1}">
      <dgm:prSet/>
      <dgm:spPr/>
      <dgm:t>
        <a:bodyPr/>
        <a:lstStyle/>
        <a:p>
          <a:endParaRPr lang="en-US"/>
        </a:p>
      </dgm:t>
    </dgm:pt>
    <dgm:pt modelId="{C10EC5C9-FEFA-434A-9F50-8DC6723E3F6C}" type="pres">
      <dgm:prSet presAssocID="{CAF42EF4-9590-47E7-82B0-4088D443F83D}" presName="root" presStyleCnt="0">
        <dgm:presLayoutVars>
          <dgm:dir/>
          <dgm:resizeHandles val="exact"/>
        </dgm:presLayoutVars>
      </dgm:prSet>
      <dgm:spPr/>
    </dgm:pt>
    <dgm:pt modelId="{F2DC6167-63C2-43A7-9DFD-5AD9BAF09D2F}" type="pres">
      <dgm:prSet presAssocID="{B59454F1-8583-4009-9121-7DB3DD43B7A7}" presName="compNode" presStyleCnt="0"/>
      <dgm:spPr/>
    </dgm:pt>
    <dgm:pt modelId="{5D02A0B4-2FF4-4C0A-912E-2B64895CE72C}" type="pres">
      <dgm:prSet presAssocID="{B59454F1-8583-4009-9121-7DB3DD43B7A7}" presName="iconBgRect" presStyleLbl="bgShp" presStyleIdx="0" presStyleCnt="4"/>
      <dgm:spPr>
        <a:prstGeom prst="round2DiagRect">
          <a:avLst>
            <a:gd name="adj1" fmla="val 29727"/>
            <a:gd name="adj2" fmla="val 0"/>
          </a:avLst>
        </a:prstGeom>
      </dgm:spPr>
    </dgm:pt>
    <dgm:pt modelId="{687202FE-1741-4FD4-B785-7C46D5C552D0}" type="pres">
      <dgm:prSet presAssocID="{B59454F1-8583-4009-9121-7DB3DD43B7A7}"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gnifying glass"/>
        </a:ext>
      </dgm:extLst>
    </dgm:pt>
    <dgm:pt modelId="{D5DF6B5E-1F6D-4FE2-B6F0-D08B0FB3C504}" type="pres">
      <dgm:prSet presAssocID="{B59454F1-8583-4009-9121-7DB3DD43B7A7}" presName="spaceRect" presStyleCnt="0"/>
      <dgm:spPr/>
    </dgm:pt>
    <dgm:pt modelId="{F6ECB4C7-4E02-4F1D-8914-BB55E690E0EC}" type="pres">
      <dgm:prSet presAssocID="{B59454F1-8583-4009-9121-7DB3DD43B7A7}" presName="textRect" presStyleLbl="revTx" presStyleIdx="0" presStyleCnt="4">
        <dgm:presLayoutVars>
          <dgm:chMax val="1"/>
          <dgm:chPref val="1"/>
        </dgm:presLayoutVars>
      </dgm:prSet>
      <dgm:spPr/>
    </dgm:pt>
    <dgm:pt modelId="{91F53D25-E86F-4E0F-9C94-EA53838E8EFF}" type="pres">
      <dgm:prSet presAssocID="{62B5B88E-E020-4795-AC65-A02057210BC5}" presName="sibTrans" presStyleCnt="0"/>
      <dgm:spPr/>
    </dgm:pt>
    <dgm:pt modelId="{F4A05881-7DC1-4559-AC4F-CD1872B3DD0B}" type="pres">
      <dgm:prSet presAssocID="{34238093-743E-4426-B1B0-1F89A966CEBE}" presName="compNode" presStyleCnt="0"/>
      <dgm:spPr/>
    </dgm:pt>
    <dgm:pt modelId="{772A6C18-0A6B-4872-96E8-20D4911BA3A2}" type="pres">
      <dgm:prSet presAssocID="{34238093-743E-4426-B1B0-1F89A966CEBE}" presName="iconBgRect" presStyleLbl="bgShp" presStyleIdx="1" presStyleCnt="4"/>
      <dgm:spPr>
        <a:prstGeom prst="round2DiagRect">
          <a:avLst>
            <a:gd name="adj1" fmla="val 29727"/>
            <a:gd name="adj2" fmla="val 0"/>
          </a:avLst>
        </a:prstGeom>
      </dgm:spPr>
    </dgm:pt>
    <dgm:pt modelId="{AF0EC8EB-C293-424A-9520-85997229B396}" type="pres">
      <dgm:prSet presAssocID="{34238093-743E-4426-B1B0-1F89A966CEB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F22F606D-7106-4696-826A-EBD14D6B3250}" type="pres">
      <dgm:prSet presAssocID="{34238093-743E-4426-B1B0-1F89A966CEBE}" presName="spaceRect" presStyleCnt="0"/>
      <dgm:spPr/>
    </dgm:pt>
    <dgm:pt modelId="{68CDDF1A-5105-44DF-BEDF-37343DAAF2A1}" type="pres">
      <dgm:prSet presAssocID="{34238093-743E-4426-B1B0-1F89A966CEBE}" presName="textRect" presStyleLbl="revTx" presStyleIdx="1" presStyleCnt="4">
        <dgm:presLayoutVars>
          <dgm:chMax val="1"/>
          <dgm:chPref val="1"/>
        </dgm:presLayoutVars>
      </dgm:prSet>
      <dgm:spPr/>
    </dgm:pt>
    <dgm:pt modelId="{F329364A-4227-4B7F-898B-9C21E17A6BAF}" type="pres">
      <dgm:prSet presAssocID="{4B6CA4A5-C899-4743-A545-DE5D0197E552}" presName="sibTrans" presStyleCnt="0"/>
      <dgm:spPr/>
    </dgm:pt>
    <dgm:pt modelId="{3DE6538D-4854-42D7-883A-4383E0100417}" type="pres">
      <dgm:prSet presAssocID="{0182805D-2187-43C2-A745-A5BC529BA94A}" presName="compNode" presStyleCnt="0"/>
      <dgm:spPr/>
    </dgm:pt>
    <dgm:pt modelId="{F7414052-5FC3-4B20-9B7C-C51526491338}" type="pres">
      <dgm:prSet presAssocID="{0182805D-2187-43C2-A745-A5BC529BA94A}" presName="iconBgRect" presStyleLbl="bgShp" presStyleIdx="2" presStyleCnt="4"/>
      <dgm:spPr>
        <a:prstGeom prst="round2DiagRect">
          <a:avLst>
            <a:gd name="adj1" fmla="val 29727"/>
            <a:gd name="adj2" fmla="val 0"/>
          </a:avLst>
        </a:prstGeom>
      </dgm:spPr>
    </dgm:pt>
    <dgm:pt modelId="{A0E60B53-C875-4099-82FD-18C1F18DC077}" type="pres">
      <dgm:prSet presAssocID="{0182805D-2187-43C2-A745-A5BC529BA94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 List"/>
        </a:ext>
      </dgm:extLst>
    </dgm:pt>
    <dgm:pt modelId="{E363D776-B9E9-4D93-9716-7D688C539DA4}" type="pres">
      <dgm:prSet presAssocID="{0182805D-2187-43C2-A745-A5BC529BA94A}" presName="spaceRect" presStyleCnt="0"/>
      <dgm:spPr/>
    </dgm:pt>
    <dgm:pt modelId="{F57003DE-A5FF-4ED2-A946-405D59F67F7B}" type="pres">
      <dgm:prSet presAssocID="{0182805D-2187-43C2-A745-A5BC529BA94A}" presName="textRect" presStyleLbl="revTx" presStyleIdx="2" presStyleCnt="4">
        <dgm:presLayoutVars>
          <dgm:chMax val="1"/>
          <dgm:chPref val="1"/>
        </dgm:presLayoutVars>
      </dgm:prSet>
      <dgm:spPr/>
    </dgm:pt>
    <dgm:pt modelId="{328D904B-7228-4642-A405-304BD839C02F}" type="pres">
      <dgm:prSet presAssocID="{4B4CCEBD-9AF8-4F83-A0EE-A149A0607813}" presName="sibTrans" presStyleCnt="0"/>
      <dgm:spPr/>
    </dgm:pt>
    <dgm:pt modelId="{347D1830-D664-4648-8A0A-12725E464A2A}" type="pres">
      <dgm:prSet presAssocID="{59F4A2C6-DC86-4A0F-B79C-EB317C2903AD}" presName="compNode" presStyleCnt="0"/>
      <dgm:spPr/>
    </dgm:pt>
    <dgm:pt modelId="{53E2B52C-9E0F-4B12-AC0D-FC8D88AB3DE7}" type="pres">
      <dgm:prSet presAssocID="{59F4A2C6-DC86-4A0F-B79C-EB317C2903AD}" presName="iconBgRect" presStyleLbl="bgShp" presStyleIdx="3" presStyleCnt="4"/>
      <dgm:spPr>
        <a:prstGeom prst="round2DiagRect">
          <a:avLst>
            <a:gd name="adj1" fmla="val 29727"/>
            <a:gd name="adj2" fmla="val 0"/>
          </a:avLst>
        </a:prstGeom>
      </dgm:spPr>
    </dgm:pt>
    <dgm:pt modelId="{8096CB6B-EEB8-48A3-8CB9-89F103D2E72D}" type="pres">
      <dgm:prSet presAssocID="{59F4A2C6-DC86-4A0F-B79C-EB317C2903A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resentation with Checklist"/>
        </a:ext>
      </dgm:extLst>
    </dgm:pt>
    <dgm:pt modelId="{11B9326E-C901-4191-B21D-831E11DB0B87}" type="pres">
      <dgm:prSet presAssocID="{59F4A2C6-DC86-4A0F-B79C-EB317C2903AD}" presName="spaceRect" presStyleCnt="0"/>
      <dgm:spPr/>
    </dgm:pt>
    <dgm:pt modelId="{F8DEB50B-257E-4EFD-B193-BDB6F53D2602}" type="pres">
      <dgm:prSet presAssocID="{59F4A2C6-DC86-4A0F-B79C-EB317C2903AD}" presName="textRect" presStyleLbl="revTx" presStyleIdx="3" presStyleCnt="4">
        <dgm:presLayoutVars>
          <dgm:chMax val="1"/>
          <dgm:chPref val="1"/>
        </dgm:presLayoutVars>
      </dgm:prSet>
      <dgm:spPr/>
    </dgm:pt>
  </dgm:ptLst>
  <dgm:cxnLst>
    <dgm:cxn modelId="{04718A30-8D1B-4F15-9771-3C81979DB3A4}" type="presOf" srcId="{0182805D-2187-43C2-A745-A5BC529BA94A}" destId="{F57003DE-A5FF-4ED2-A946-405D59F67F7B}" srcOrd="0" destOrd="0" presId="urn:microsoft.com/office/officeart/2018/5/layout/IconLeafLabelList"/>
    <dgm:cxn modelId="{BF7E5865-6A96-4E10-A298-4320D85FB075}" type="presOf" srcId="{59F4A2C6-DC86-4A0F-B79C-EB317C2903AD}" destId="{F8DEB50B-257E-4EFD-B193-BDB6F53D2602}" srcOrd="0" destOrd="0" presId="urn:microsoft.com/office/officeart/2018/5/layout/IconLeafLabelList"/>
    <dgm:cxn modelId="{31BDB6AA-12DB-4EEC-850A-A8A860DBD6A4}" type="presOf" srcId="{34238093-743E-4426-B1B0-1F89A966CEBE}" destId="{68CDDF1A-5105-44DF-BEDF-37343DAAF2A1}" srcOrd="0" destOrd="0" presId="urn:microsoft.com/office/officeart/2018/5/layout/IconLeafLabelList"/>
    <dgm:cxn modelId="{F6C310B1-4732-44C6-A726-68FF426FC98F}" srcId="{CAF42EF4-9590-47E7-82B0-4088D443F83D}" destId="{0182805D-2187-43C2-A745-A5BC529BA94A}" srcOrd="2" destOrd="0" parTransId="{9EEAEE70-A88C-4CE8-9FE7-F06A7BFCC5F0}" sibTransId="{4B4CCEBD-9AF8-4F83-A0EE-A149A0607813}"/>
    <dgm:cxn modelId="{C7DAF9B5-CC43-42B3-A982-3BC9181F230B}" srcId="{CAF42EF4-9590-47E7-82B0-4088D443F83D}" destId="{B59454F1-8583-4009-9121-7DB3DD43B7A7}" srcOrd="0" destOrd="0" parTransId="{DEB0C619-2D70-474F-8830-DC9F241138E7}" sibTransId="{62B5B88E-E020-4795-AC65-A02057210BC5}"/>
    <dgm:cxn modelId="{73B44FC8-562F-485E-872B-C930E5D4B718}" srcId="{CAF42EF4-9590-47E7-82B0-4088D443F83D}" destId="{34238093-743E-4426-B1B0-1F89A966CEBE}" srcOrd="1" destOrd="0" parTransId="{1CFD08A2-7163-4134-BAB9-A6ACF76990F4}" sibTransId="{4B6CA4A5-C899-4743-A545-DE5D0197E552}"/>
    <dgm:cxn modelId="{DCF300EA-7ECE-4CA5-BB25-4AD32C89B5A6}" type="presOf" srcId="{B59454F1-8583-4009-9121-7DB3DD43B7A7}" destId="{F6ECB4C7-4E02-4F1D-8914-BB55E690E0EC}" srcOrd="0" destOrd="0" presId="urn:microsoft.com/office/officeart/2018/5/layout/IconLeafLabelList"/>
    <dgm:cxn modelId="{FE2D71F3-B46B-4186-A4BC-21DCF623818A}" type="presOf" srcId="{CAF42EF4-9590-47E7-82B0-4088D443F83D}" destId="{C10EC5C9-FEFA-434A-9F50-8DC6723E3F6C}" srcOrd="0" destOrd="0" presId="urn:microsoft.com/office/officeart/2018/5/layout/IconLeafLabelList"/>
    <dgm:cxn modelId="{B26A6BF8-26EE-489B-98D2-C532631B79F1}" srcId="{CAF42EF4-9590-47E7-82B0-4088D443F83D}" destId="{59F4A2C6-DC86-4A0F-B79C-EB317C2903AD}" srcOrd="3" destOrd="0" parTransId="{33703707-FDC9-4E3B-B67D-15B7A301F789}" sibTransId="{37DB4CA0-A3D2-47F3-BE9A-034A0948B714}"/>
    <dgm:cxn modelId="{D4140227-FB69-4E85-BEDD-E549A965605F}" type="presParOf" srcId="{C10EC5C9-FEFA-434A-9F50-8DC6723E3F6C}" destId="{F2DC6167-63C2-43A7-9DFD-5AD9BAF09D2F}" srcOrd="0" destOrd="0" presId="urn:microsoft.com/office/officeart/2018/5/layout/IconLeafLabelList"/>
    <dgm:cxn modelId="{66AA7EA9-F5A7-4783-B1F6-87492B378926}" type="presParOf" srcId="{F2DC6167-63C2-43A7-9DFD-5AD9BAF09D2F}" destId="{5D02A0B4-2FF4-4C0A-912E-2B64895CE72C}" srcOrd="0" destOrd="0" presId="urn:microsoft.com/office/officeart/2018/5/layout/IconLeafLabelList"/>
    <dgm:cxn modelId="{421CEE19-F412-4E39-BC36-4520F0055E80}" type="presParOf" srcId="{F2DC6167-63C2-43A7-9DFD-5AD9BAF09D2F}" destId="{687202FE-1741-4FD4-B785-7C46D5C552D0}" srcOrd="1" destOrd="0" presId="urn:microsoft.com/office/officeart/2018/5/layout/IconLeafLabelList"/>
    <dgm:cxn modelId="{34CC02D4-7200-46DE-B340-5FC669FAF226}" type="presParOf" srcId="{F2DC6167-63C2-43A7-9DFD-5AD9BAF09D2F}" destId="{D5DF6B5E-1F6D-4FE2-B6F0-D08B0FB3C504}" srcOrd="2" destOrd="0" presId="urn:microsoft.com/office/officeart/2018/5/layout/IconLeafLabelList"/>
    <dgm:cxn modelId="{86EE73E1-0935-4DE6-B8A7-D3347D994D48}" type="presParOf" srcId="{F2DC6167-63C2-43A7-9DFD-5AD9BAF09D2F}" destId="{F6ECB4C7-4E02-4F1D-8914-BB55E690E0EC}" srcOrd="3" destOrd="0" presId="urn:microsoft.com/office/officeart/2018/5/layout/IconLeafLabelList"/>
    <dgm:cxn modelId="{B9DCDB67-87A7-4E8D-9A51-4E0189C59B62}" type="presParOf" srcId="{C10EC5C9-FEFA-434A-9F50-8DC6723E3F6C}" destId="{91F53D25-E86F-4E0F-9C94-EA53838E8EFF}" srcOrd="1" destOrd="0" presId="urn:microsoft.com/office/officeart/2018/5/layout/IconLeafLabelList"/>
    <dgm:cxn modelId="{51512650-0FFE-4274-83F9-82A6069205CB}" type="presParOf" srcId="{C10EC5C9-FEFA-434A-9F50-8DC6723E3F6C}" destId="{F4A05881-7DC1-4559-AC4F-CD1872B3DD0B}" srcOrd="2" destOrd="0" presId="urn:microsoft.com/office/officeart/2018/5/layout/IconLeafLabelList"/>
    <dgm:cxn modelId="{BA6150E3-0F8B-48F4-9717-5736C1DE5F91}" type="presParOf" srcId="{F4A05881-7DC1-4559-AC4F-CD1872B3DD0B}" destId="{772A6C18-0A6B-4872-96E8-20D4911BA3A2}" srcOrd="0" destOrd="0" presId="urn:microsoft.com/office/officeart/2018/5/layout/IconLeafLabelList"/>
    <dgm:cxn modelId="{3EF867C2-3ADD-4F24-B507-4FDD8B6F2D5B}" type="presParOf" srcId="{F4A05881-7DC1-4559-AC4F-CD1872B3DD0B}" destId="{AF0EC8EB-C293-424A-9520-85997229B396}" srcOrd="1" destOrd="0" presId="urn:microsoft.com/office/officeart/2018/5/layout/IconLeafLabelList"/>
    <dgm:cxn modelId="{21F526CD-967A-4E20-A871-C2BE7CA42DE6}" type="presParOf" srcId="{F4A05881-7DC1-4559-AC4F-CD1872B3DD0B}" destId="{F22F606D-7106-4696-826A-EBD14D6B3250}" srcOrd="2" destOrd="0" presId="urn:microsoft.com/office/officeart/2018/5/layout/IconLeafLabelList"/>
    <dgm:cxn modelId="{DEE25833-39DA-48CF-91B7-94A890D062E7}" type="presParOf" srcId="{F4A05881-7DC1-4559-AC4F-CD1872B3DD0B}" destId="{68CDDF1A-5105-44DF-BEDF-37343DAAF2A1}" srcOrd="3" destOrd="0" presId="urn:microsoft.com/office/officeart/2018/5/layout/IconLeafLabelList"/>
    <dgm:cxn modelId="{C6F48008-7301-4847-818C-A4F80C4B01F6}" type="presParOf" srcId="{C10EC5C9-FEFA-434A-9F50-8DC6723E3F6C}" destId="{F329364A-4227-4B7F-898B-9C21E17A6BAF}" srcOrd="3" destOrd="0" presId="urn:microsoft.com/office/officeart/2018/5/layout/IconLeafLabelList"/>
    <dgm:cxn modelId="{00699C81-59A2-4F26-A5A2-2203B0DE2F4A}" type="presParOf" srcId="{C10EC5C9-FEFA-434A-9F50-8DC6723E3F6C}" destId="{3DE6538D-4854-42D7-883A-4383E0100417}" srcOrd="4" destOrd="0" presId="urn:microsoft.com/office/officeart/2018/5/layout/IconLeafLabelList"/>
    <dgm:cxn modelId="{D30C4A3E-BA15-475F-8FEF-E090ED6822D1}" type="presParOf" srcId="{3DE6538D-4854-42D7-883A-4383E0100417}" destId="{F7414052-5FC3-4B20-9B7C-C51526491338}" srcOrd="0" destOrd="0" presId="urn:microsoft.com/office/officeart/2018/5/layout/IconLeafLabelList"/>
    <dgm:cxn modelId="{18F549A4-C377-4A42-BD9E-1A6B8C5E398E}" type="presParOf" srcId="{3DE6538D-4854-42D7-883A-4383E0100417}" destId="{A0E60B53-C875-4099-82FD-18C1F18DC077}" srcOrd="1" destOrd="0" presId="urn:microsoft.com/office/officeart/2018/5/layout/IconLeafLabelList"/>
    <dgm:cxn modelId="{035E3D16-1946-4C0C-BD3C-EAF58B948239}" type="presParOf" srcId="{3DE6538D-4854-42D7-883A-4383E0100417}" destId="{E363D776-B9E9-4D93-9716-7D688C539DA4}" srcOrd="2" destOrd="0" presId="urn:microsoft.com/office/officeart/2018/5/layout/IconLeafLabelList"/>
    <dgm:cxn modelId="{C5D72994-0A5C-49A0-BBEF-275B1EFA10E4}" type="presParOf" srcId="{3DE6538D-4854-42D7-883A-4383E0100417}" destId="{F57003DE-A5FF-4ED2-A946-405D59F67F7B}" srcOrd="3" destOrd="0" presId="urn:microsoft.com/office/officeart/2018/5/layout/IconLeafLabelList"/>
    <dgm:cxn modelId="{7AE90CD9-42DC-4771-9C44-DAAA1AE301B3}" type="presParOf" srcId="{C10EC5C9-FEFA-434A-9F50-8DC6723E3F6C}" destId="{328D904B-7228-4642-A405-304BD839C02F}" srcOrd="5" destOrd="0" presId="urn:microsoft.com/office/officeart/2018/5/layout/IconLeafLabelList"/>
    <dgm:cxn modelId="{1AEE2DAB-109D-4AC0-B6E8-B0B2DB7AE321}" type="presParOf" srcId="{C10EC5C9-FEFA-434A-9F50-8DC6723E3F6C}" destId="{347D1830-D664-4648-8A0A-12725E464A2A}" srcOrd="6" destOrd="0" presId="urn:microsoft.com/office/officeart/2018/5/layout/IconLeafLabelList"/>
    <dgm:cxn modelId="{DEA4B338-BACA-4203-A393-F2E6C06F4575}" type="presParOf" srcId="{347D1830-D664-4648-8A0A-12725E464A2A}" destId="{53E2B52C-9E0F-4B12-AC0D-FC8D88AB3DE7}" srcOrd="0" destOrd="0" presId="urn:microsoft.com/office/officeart/2018/5/layout/IconLeafLabelList"/>
    <dgm:cxn modelId="{CCCFBD9B-7521-4AED-B205-38C0E67B530C}" type="presParOf" srcId="{347D1830-D664-4648-8A0A-12725E464A2A}" destId="{8096CB6B-EEB8-48A3-8CB9-89F103D2E72D}" srcOrd="1" destOrd="0" presId="urn:microsoft.com/office/officeart/2018/5/layout/IconLeafLabelList"/>
    <dgm:cxn modelId="{0DC1390C-5F7C-412D-9EA8-72E14C450E2C}" type="presParOf" srcId="{347D1830-D664-4648-8A0A-12725E464A2A}" destId="{11B9326E-C901-4191-B21D-831E11DB0B87}" srcOrd="2" destOrd="0" presId="urn:microsoft.com/office/officeart/2018/5/layout/IconLeafLabelList"/>
    <dgm:cxn modelId="{C8648791-68C6-4B4A-8D1F-0344EF513D62}" type="presParOf" srcId="{347D1830-D664-4648-8A0A-12725E464A2A}" destId="{F8DEB50B-257E-4EFD-B193-BDB6F53D2602}"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C426467-2F8D-46A3-9BAF-144355AA5E4E}"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C175017-70CC-4AC7-A49E-0CC224DCD859}">
      <dgm:prSet/>
      <dgm:spPr/>
      <dgm:t>
        <a:bodyPr/>
        <a:lstStyle/>
        <a:p>
          <a:r>
            <a:rPr lang="en-AU"/>
            <a:t>Access to all the documents, policies, your notes and observations on the RTO and information of the RTO chosen by you from Part A</a:t>
          </a:r>
        </a:p>
      </dgm:t>
    </dgm:pt>
    <dgm:pt modelId="{5A2F31B8-67DF-4A7E-AFEB-D987E515390A}" type="parTrans" cxnId="{0BCB62E9-C80F-4EAF-B7E2-69748F756378}">
      <dgm:prSet/>
      <dgm:spPr/>
      <dgm:t>
        <a:bodyPr/>
        <a:lstStyle/>
        <a:p>
          <a:endParaRPr lang="en-US"/>
        </a:p>
      </dgm:t>
    </dgm:pt>
    <dgm:pt modelId="{5B975DCD-F5E7-4E9A-8AE4-490C1C58CD9B}" type="sibTrans" cxnId="{0BCB62E9-C80F-4EAF-B7E2-69748F756378}">
      <dgm:prSet/>
      <dgm:spPr/>
      <dgm:t>
        <a:bodyPr/>
        <a:lstStyle/>
        <a:p>
          <a:endParaRPr lang="en-US"/>
        </a:p>
      </dgm:t>
    </dgm:pt>
    <dgm:pt modelId="{FBD735DA-61DF-48FA-9004-758D996250C1}">
      <dgm:prSet/>
      <dgm:spPr/>
      <dgm:t>
        <a:bodyPr/>
        <a:lstStyle/>
        <a:p>
          <a:r>
            <a:rPr lang="en-AU"/>
            <a:t>Collect and make an initial assessment of the RTO documentation which are all you have gathered</a:t>
          </a:r>
        </a:p>
      </dgm:t>
    </dgm:pt>
    <dgm:pt modelId="{E2EA601C-BAC3-4531-AE0C-A24378FCDB60}" type="parTrans" cxnId="{1FB70574-C44F-45A7-8715-55E7A17F33E2}">
      <dgm:prSet/>
      <dgm:spPr/>
      <dgm:t>
        <a:bodyPr/>
        <a:lstStyle/>
        <a:p>
          <a:endParaRPr lang="en-US"/>
        </a:p>
      </dgm:t>
    </dgm:pt>
    <dgm:pt modelId="{8EAC04F8-30EE-499B-88B3-42170E1B0A6F}" type="sibTrans" cxnId="{1FB70574-C44F-45A7-8715-55E7A17F33E2}">
      <dgm:prSet/>
      <dgm:spPr/>
      <dgm:t>
        <a:bodyPr/>
        <a:lstStyle/>
        <a:p>
          <a:endParaRPr lang="en-US"/>
        </a:p>
      </dgm:t>
    </dgm:pt>
    <dgm:pt modelId="{5F2BDDBD-3AE8-4CB5-835A-39B7D9454AD5}">
      <dgm:prSet/>
      <dgm:spPr/>
      <dgm:t>
        <a:bodyPr/>
        <a:lstStyle/>
        <a:p>
          <a:r>
            <a:rPr lang="en-AU"/>
            <a:t>Contact and interview RTO staff in relation to the RTO or involve your teammates and confirm which teammates you have involved and what title they play in the audit consultation interviews.</a:t>
          </a:r>
        </a:p>
      </dgm:t>
    </dgm:pt>
    <dgm:pt modelId="{3E7D3B22-96E9-4115-ACCF-0BC7599F0B05}" type="parTrans" cxnId="{ED8982F1-FB3E-4DE4-B202-7BF38B80E4AC}">
      <dgm:prSet/>
      <dgm:spPr/>
      <dgm:t>
        <a:bodyPr/>
        <a:lstStyle/>
        <a:p>
          <a:endParaRPr lang="en-US"/>
        </a:p>
      </dgm:t>
    </dgm:pt>
    <dgm:pt modelId="{81E26767-6160-4CA4-A5DA-6156B9227474}" type="sibTrans" cxnId="{ED8982F1-FB3E-4DE4-B202-7BF38B80E4AC}">
      <dgm:prSet/>
      <dgm:spPr/>
      <dgm:t>
        <a:bodyPr/>
        <a:lstStyle/>
        <a:p>
          <a:endParaRPr lang="en-US"/>
        </a:p>
      </dgm:t>
    </dgm:pt>
    <dgm:pt modelId="{571FEE1A-0CD8-4949-B5FD-37F327B7AF71}">
      <dgm:prSet/>
      <dgm:spPr/>
      <dgm:t>
        <a:bodyPr/>
        <a:lstStyle/>
        <a:p>
          <a:r>
            <a:rPr lang="en-AU"/>
            <a:t>Identify the noncompliance’s in relation to all 8 standards of RTO 2015 standards by doing sampling method of 20% of the RTO products and assessment practices and their operational pattern against the RTO’s training and assessment practices, trends, interrelationships, and areas of risk against following the VET quality framework.</a:t>
          </a:r>
        </a:p>
      </dgm:t>
    </dgm:pt>
    <dgm:pt modelId="{77EE8A38-F653-4BF5-A42F-7728221454A3}" type="parTrans" cxnId="{84071BC0-4543-4B87-A097-A89DA5BF6C9C}">
      <dgm:prSet/>
      <dgm:spPr/>
      <dgm:t>
        <a:bodyPr/>
        <a:lstStyle/>
        <a:p>
          <a:endParaRPr lang="en-US"/>
        </a:p>
      </dgm:t>
    </dgm:pt>
    <dgm:pt modelId="{E14E56D3-D17B-4A53-97A6-11B488802FA3}" type="sibTrans" cxnId="{84071BC0-4543-4B87-A097-A89DA5BF6C9C}">
      <dgm:prSet/>
      <dgm:spPr/>
      <dgm:t>
        <a:bodyPr/>
        <a:lstStyle/>
        <a:p>
          <a:endParaRPr lang="en-US"/>
        </a:p>
      </dgm:t>
    </dgm:pt>
    <dgm:pt modelId="{C09FA90C-EFD4-4BE8-B916-6F625D49A53E}">
      <dgm:prSet/>
      <dgm:spPr/>
      <dgm:t>
        <a:bodyPr/>
        <a:lstStyle/>
        <a:p>
          <a:r>
            <a:rPr lang="en-AU"/>
            <a:t>Identify non-compliances of this internal audit and comment your audit findings by using your lead auditor’s view and demonstrate requesting appropriate assistance from your lead auditor (which is your assessor).</a:t>
          </a:r>
        </a:p>
      </dgm:t>
    </dgm:pt>
    <dgm:pt modelId="{76DACC4E-F023-45E6-A0A9-E9878EF52157}" type="parTrans" cxnId="{30C6CAC3-9743-49FD-A2EB-6892723F5A6D}">
      <dgm:prSet/>
      <dgm:spPr/>
      <dgm:t>
        <a:bodyPr/>
        <a:lstStyle/>
        <a:p>
          <a:endParaRPr lang="en-US"/>
        </a:p>
      </dgm:t>
    </dgm:pt>
    <dgm:pt modelId="{63F557D5-3C87-40AB-8D44-B133CDB3EA17}" type="sibTrans" cxnId="{30C6CAC3-9743-49FD-A2EB-6892723F5A6D}">
      <dgm:prSet/>
      <dgm:spPr/>
      <dgm:t>
        <a:bodyPr/>
        <a:lstStyle/>
        <a:p>
          <a:endParaRPr lang="en-US"/>
        </a:p>
      </dgm:t>
    </dgm:pt>
    <dgm:pt modelId="{CD84C693-C648-4D88-A6B8-D0B88E54C37C}">
      <dgm:prSet/>
      <dgm:spPr/>
      <dgm:t>
        <a:bodyPr/>
        <a:lstStyle/>
        <a:p>
          <a:r>
            <a:rPr lang="en-GB"/>
            <a:t>Complete the knowledge question 3, Learning activities 11-15 and then Project task Part C</a:t>
          </a:r>
        </a:p>
      </dgm:t>
    </dgm:pt>
    <dgm:pt modelId="{97464E0F-1A31-47EA-8C5C-300C1A71EF65}" type="parTrans" cxnId="{F326D96F-5749-4376-99A9-61CF789FCFC2}">
      <dgm:prSet/>
      <dgm:spPr/>
      <dgm:t>
        <a:bodyPr/>
        <a:lstStyle/>
        <a:p>
          <a:endParaRPr lang="en-US"/>
        </a:p>
      </dgm:t>
    </dgm:pt>
    <dgm:pt modelId="{B34B1D1A-8EE6-4B74-A364-5C4BC5821715}" type="sibTrans" cxnId="{F326D96F-5749-4376-99A9-61CF789FCFC2}">
      <dgm:prSet/>
      <dgm:spPr/>
      <dgm:t>
        <a:bodyPr/>
        <a:lstStyle/>
        <a:p>
          <a:endParaRPr lang="en-US"/>
        </a:p>
      </dgm:t>
    </dgm:pt>
    <dgm:pt modelId="{7541CEC7-3432-4C02-9A2C-60501B3BC32D}" type="pres">
      <dgm:prSet presAssocID="{CC426467-2F8D-46A3-9BAF-144355AA5E4E}" presName="root" presStyleCnt="0">
        <dgm:presLayoutVars>
          <dgm:dir/>
          <dgm:resizeHandles val="exact"/>
        </dgm:presLayoutVars>
      </dgm:prSet>
      <dgm:spPr/>
    </dgm:pt>
    <dgm:pt modelId="{219A1BC7-3CD8-474C-95B1-8DC68D337553}" type="pres">
      <dgm:prSet presAssocID="{5C175017-70CC-4AC7-A49E-0CC224DCD859}" presName="compNode" presStyleCnt="0"/>
      <dgm:spPr/>
    </dgm:pt>
    <dgm:pt modelId="{FB3EE184-3778-4F94-B9C8-96D7C9057DFB}" type="pres">
      <dgm:prSet presAssocID="{5C175017-70CC-4AC7-A49E-0CC224DCD859}" presName="bgRect" presStyleLbl="bgShp" presStyleIdx="0" presStyleCnt="6"/>
      <dgm:spPr/>
    </dgm:pt>
    <dgm:pt modelId="{1C5F4900-C799-4927-92BA-87D601E28006}" type="pres">
      <dgm:prSet presAssocID="{5C175017-70CC-4AC7-A49E-0CC224DCD859}"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ument"/>
        </a:ext>
      </dgm:extLst>
    </dgm:pt>
    <dgm:pt modelId="{31D62683-E48C-4D7A-A291-9B86196CEE3D}" type="pres">
      <dgm:prSet presAssocID="{5C175017-70CC-4AC7-A49E-0CC224DCD859}" presName="spaceRect" presStyleCnt="0"/>
      <dgm:spPr/>
    </dgm:pt>
    <dgm:pt modelId="{EB427ACD-36F6-48E3-B725-92BC91260B70}" type="pres">
      <dgm:prSet presAssocID="{5C175017-70CC-4AC7-A49E-0CC224DCD859}" presName="parTx" presStyleLbl="revTx" presStyleIdx="0" presStyleCnt="6">
        <dgm:presLayoutVars>
          <dgm:chMax val="0"/>
          <dgm:chPref val="0"/>
        </dgm:presLayoutVars>
      </dgm:prSet>
      <dgm:spPr/>
    </dgm:pt>
    <dgm:pt modelId="{57A5140E-318D-4A96-B19C-626A81C4DC8D}" type="pres">
      <dgm:prSet presAssocID="{5B975DCD-F5E7-4E9A-8AE4-490C1C58CD9B}" presName="sibTrans" presStyleCnt="0"/>
      <dgm:spPr/>
    </dgm:pt>
    <dgm:pt modelId="{EF6BA778-A57F-4112-94CC-6406B02498E4}" type="pres">
      <dgm:prSet presAssocID="{FBD735DA-61DF-48FA-9004-758D996250C1}" presName="compNode" presStyleCnt="0"/>
      <dgm:spPr/>
    </dgm:pt>
    <dgm:pt modelId="{1D913DB1-2A6A-46A2-A4DF-60485FF1EF28}" type="pres">
      <dgm:prSet presAssocID="{FBD735DA-61DF-48FA-9004-758D996250C1}" presName="bgRect" presStyleLbl="bgShp" presStyleIdx="1" presStyleCnt="6"/>
      <dgm:spPr/>
    </dgm:pt>
    <dgm:pt modelId="{668926FF-3ACD-4C9B-BC87-86CF345BD65F}" type="pres">
      <dgm:prSet presAssocID="{FBD735DA-61DF-48FA-9004-758D996250C1}"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resentation with Checklist"/>
        </a:ext>
      </dgm:extLst>
    </dgm:pt>
    <dgm:pt modelId="{C064C53E-BA74-4E36-BD16-BC3F87F27AD0}" type="pres">
      <dgm:prSet presAssocID="{FBD735DA-61DF-48FA-9004-758D996250C1}" presName="spaceRect" presStyleCnt="0"/>
      <dgm:spPr/>
    </dgm:pt>
    <dgm:pt modelId="{6D7EEDA3-6647-4F64-81AB-8E9287EFA8AF}" type="pres">
      <dgm:prSet presAssocID="{FBD735DA-61DF-48FA-9004-758D996250C1}" presName="parTx" presStyleLbl="revTx" presStyleIdx="1" presStyleCnt="6">
        <dgm:presLayoutVars>
          <dgm:chMax val="0"/>
          <dgm:chPref val="0"/>
        </dgm:presLayoutVars>
      </dgm:prSet>
      <dgm:spPr/>
    </dgm:pt>
    <dgm:pt modelId="{C2793F41-D0B2-4D71-9493-F11BFB38D839}" type="pres">
      <dgm:prSet presAssocID="{8EAC04F8-30EE-499B-88B3-42170E1B0A6F}" presName="sibTrans" presStyleCnt="0"/>
      <dgm:spPr/>
    </dgm:pt>
    <dgm:pt modelId="{2EF66D2A-C982-46BE-91EC-7AAB5897B4C8}" type="pres">
      <dgm:prSet presAssocID="{5F2BDDBD-3AE8-4CB5-835A-39B7D9454AD5}" presName="compNode" presStyleCnt="0"/>
      <dgm:spPr/>
    </dgm:pt>
    <dgm:pt modelId="{A34B8A46-1A01-4106-AFA2-E6D8A741B97F}" type="pres">
      <dgm:prSet presAssocID="{5F2BDDBD-3AE8-4CB5-835A-39B7D9454AD5}" presName="bgRect" presStyleLbl="bgShp" presStyleIdx="2" presStyleCnt="6"/>
      <dgm:spPr/>
    </dgm:pt>
    <dgm:pt modelId="{F23863D6-37A2-4CB0-9BBF-7AEED7142E63}" type="pres">
      <dgm:prSet presAssocID="{5F2BDDBD-3AE8-4CB5-835A-39B7D9454AD5}"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oard Room"/>
        </a:ext>
      </dgm:extLst>
    </dgm:pt>
    <dgm:pt modelId="{83395D63-9EA7-4781-8A36-2E2C829184A1}" type="pres">
      <dgm:prSet presAssocID="{5F2BDDBD-3AE8-4CB5-835A-39B7D9454AD5}" presName="spaceRect" presStyleCnt="0"/>
      <dgm:spPr/>
    </dgm:pt>
    <dgm:pt modelId="{76F91BE8-78CA-4D33-B549-CE2A5282160A}" type="pres">
      <dgm:prSet presAssocID="{5F2BDDBD-3AE8-4CB5-835A-39B7D9454AD5}" presName="parTx" presStyleLbl="revTx" presStyleIdx="2" presStyleCnt="6">
        <dgm:presLayoutVars>
          <dgm:chMax val="0"/>
          <dgm:chPref val="0"/>
        </dgm:presLayoutVars>
      </dgm:prSet>
      <dgm:spPr/>
    </dgm:pt>
    <dgm:pt modelId="{3785EF08-E5B2-44A8-83A3-08A7060900CE}" type="pres">
      <dgm:prSet presAssocID="{81E26767-6160-4CA4-A5DA-6156B9227474}" presName="sibTrans" presStyleCnt="0"/>
      <dgm:spPr/>
    </dgm:pt>
    <dgm:pt modelId="{409DA631-1A31-478F-B10E-769C140739B1}" type="pres">
      <dgm:prSet presAssocID="{571FEE1A-0CD8-4949-B5FD-37F327B7AF71}" presName="compNode" presStyleCnt="0"/>
      <dgm:spPr/>
    </dgm:pt>
    <dgm:pt modelId="{59CB7F48-0373-4F5C-BD08-7A868E2BFDB1}" type="pres">
      <dgm:prSet presAssocID="{571FEE1A-0CD8-4949-B5FD-37F327B7AF71}" presName="bgRect" presStyleLbl="bgShp" presStyleIdx="3" presStyleCnt="6"/>
      <dgm:spPr/>
    </dgm:pt>
    <dgm:pt modelId="{5A32B96B-9CBD-45AF-84FF-FB66502F91A2}" type="pres">
      <dgm:prSet presAssocID="{571FEE1A-0CD8-4949-B5FD-37F327B7AF71}"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mark"/>
        </a:ext>
      </dgm:extLst>
    </dgm:pt>
    <dgm:pt modelId="{15DC4B4F-F657-49C4-87FA-8B994EE34837}" type="pres">
      <dgm:prSet presAssocID="{571FEE1A-0CD8-4949-B5FD-37F327B7AF71}" presName="spaceRect" presStyleCnt="0"/>
      <dgm:spPr/>
    </dgm:pt>
    <dgm:pt modelId="{C56387B3-5E1B-48A9-BD20-C5242C0CF4BD}" type="pres">
      <dgm:prSet presAssocID="{571FEE1A-0CD8-4949-B5FD-37F327B7AF71}" presName="parTx" presStyleLbl="revTx" presStyleIdx="3" presStyleCnt="6">
        <dgm:presLayoutVars>
          <dgm:chMax val="0"/>
          <dgm:chPref val="0"/>
        </dgm:presLayoutVars>
      </dgm:prSet>
      <dgm:spPr/>
    </dgm:pt>
    <dgm:pt modelId="{6821B6BE-5F2E-4E91-AD07-DB8906DEF57D}" type="pres">
      <dgm:prSet presAssocID="{E14E56D3-D17B-4A53-97A6-11B488802FA3}" presName="sibTrans" presStyleCnt="0"/>
      <dgm:spPr/>
    </dgm:pt>
    <dgm:pt modelId="{BE8F46C0-DA00-4070-9185-39619F5E0D53}" type="pres">
      <dgm:prSet presAssocID="{C09FA90C-EFD4-4BE8-B916-6F625D49A53E}" presName="compNode" presStyleCnt="0"/>
      <dgm:spPr/>
    </dgm:pt>
    <dgm:pt modelId="{6B061481-B2C9-48A5-989C-F7D04381FB3F}" type="pres">
      <dgm:prSet presAssocID="{C09FA90C-EFD4-4BE8-B916-6F625D49A53E}" presName="bgRect" presStyleLbl="bgShp" presStyleIdx="4" presStyleCnt="6"/>
      <dgm:spPr/>
    </dgm:pt>
    <dgm:pt modelId="{B3376BE1-FFD5-4F57-9BDD-AC95D54231B0}" type="pres">
      <dgm:prSet presAssocID="{C09FA90C-EFD4-4BE8-B916-6F625D49A53E}"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Magnifying glass"/>
        </a:ext>
      </dgm:extLst>
    </dgm:pt>
    <dgm:pt modelId="{B3B90C4C-DFA5-46FE-B766-3EA6D84C2D10}" type="pres">
      <dgm:prSet presAssocID="{C09FA90C-EFD4-4BE8-B916-6F625D49A53E}" presName="spaceRect" presStyleCnt="0"/>
      <dgm:spPr/>
    </dgm:pt>
    <dgm:pt modelId="{1A535634-825F-4D5D-AD57-8D0C8C96B489}" type="pres">
      <dgm:prSet presAssocID="{C09FA90C-EFD4-4BE8-B916-6F625D49A53E}" presName="parTx" presStyleLbl="revTx" presStyleIdx="4" presStyleCnt="6">
        <dgm:presLayoutVars>
          <dgm:chMax val="0"/>
          <dgm:chPref val="0"/>
        </dgm:presLayoutVars>
      </dgm:prSet>
      <dgm:spPr/>
    </dgm:pt>
    <dgm:pt modelId="{DA231191-C455-4597-857D-BA3ADC65A669}" type="pres">
      <dgm:prSet presAssocID="{63F557D5-3C87-40AB-8D44-B133CDB3EA17}" presName="sibTrans" presStyleCnt="0"/>
      <dgm:spPr/>
    </dgm:pt>
    <dgm:pt modelId="{63537EFD-5C78-43B0-9FAE-AEBEBA26D661}" type="pres">
      <dgm:prSet presAssocID="{CD84C693-C648-4D88-A6B8-D0B88E54C37C}" presName="compNode" presStyleCnt="0"/>
      <dgm:spPr/>
    </dgm:pt>
    <dgm:pt modelId="{6CA46F2B-DA74-4258-8169-BA0B943B5B51}" type="pres">
      <dgm:prSet presAssocID="{CD84C693-C648-4D88-A6B8-D0B88E54C37C}" presName="bgRect" presStyleLbl="bgShp" presStyleIdx="5" presStyleCnt="6"/>
      <dgm:spPr/>
    </dgm:pt>
    <dgm:pt modelId="{5F297FC1-C166-4F3A-9D29-6161DA8A5C83}" type="pres">
      <dgm:prSet presAssocID="{CD84C693-C648-4D88-A6B8-D0B88E54C37C}"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Head with Gears"/>
        </a:ext>
      </dgm:extLst>
    </dgm:pt>
    <dgm:pt modelId="{1B9CA32B-9DE1-4940-9876-51FE3A7FAEDB}" type="pres">
      <dgm:prSet presAssocID="{CD84C693-C648-4D88-A6B8-D0B88E54C37C}" presName="spaceRect" presStyleCnt="0"/>
      <dgm:spPr/>
    </dgm:pt>
    <dgm:pt modelId="{F1C96077-767B-47AE-B6F7-972396AEF595}" type="pres">
      <dgm:prSet presAssocID="{CD84C693-C648-4D88-A6B8-D0B88E54C37C}" presName="parTx" presStyleLbl="revTx" presStyleIdx="5" presStyleCnt="6">
        <dgm:presLayoutVars>
          <dgm:chMax val="0"/>
          <dgm:chPref val="0"/>
        </dgm:presLayoutVars>
      </dgm:prSet>
      <dgm:spPr/>
    </dgm:pt>
  </dgm:ptLst>
  <dgm:cxnLst>
    <dgm:cxn modelId="{80AC4209-B2AC-408D-AC8B-0EECD18B1C95}" type="presOf" srcId="{CD84C693-C648-4D88-A6B8-D0B88E54C37C}" destId="{F1C96077-767B-47AE-B6F7-972396AEF595}" srcOrd="0" destOrd="0" presId="urn:microsoft.com/office/officeart/2018/2/layout/IconVerticalSolidList"/>
    <dgm:cxn modelId="{342C1D18-ABBE-48FF-97EA-2CBA6D0DFF3A}" type="presOf" srcId="{C09FA90C-EFD4-4BE8-B916-6F625D49A53E}" destId="{1A535634-825F-4D5D-AD57-8D0C8C96B489}" srcOrd="0" destOrd="0" presId="urn:microsoft.com/office/officeart/2018/2/layout/IconVerticalSolidList"/>
    <dgm:cxn modelId="{1DFEC52F-8748-43AD-B1EE-831DAC470361}" type="presOf" srcId="{5F2BDDBD-3AE8-4CB5-835A-39B7D9454AD5}" destId="{76F91BE8-78CA-4D33-B549-CE2A5282160A}" srcOrd="0" destOrd="0" presId="urn:microsoft.com/office/officeart/2018/2/layout/IconVerticalSolidList"/>
    <dgm:cxn modelId="{F326D96F-5749-4376-99A9-61CF789FCFC2}" srcId="{CC426467-2F8D-46A3-9BAF-144355AA5E4E}" destId="{CD84C693-C648-4D88-A6B8-D0B88E54C37C}" srcOrd="5" destOrd="0" parTransId="{97464E0F-1A31-47EA-8C5C-300C1A71EF65}" sibTransId="{B34B1D1A-8EE6-4B74-A364-5C4BC5821715}"/>
    <dgm:cxn modelId="{1FB70574-C44F-45A7-8715-55E7A17F33E2}" srcId="{CC426467-2F8D-46A3-9BAF-144355AA5E4E}" destId="{FBD735DA-61DF-48FA-9004-758D996250C1}" srcOrd="1" destOrd="0" parTransId="{E2EA601C-BAC3-4531-AE0C-A24378FCDB60}" sibTransId="{8EAC04F8-30EE-499B-88B3-42170E1B0A6F}"/>
    <dgm:cxn modelId="{7361AC57-C120-42D0-99FF-DDC5747F1003}" type="presOf" srcId="{5C175017-70CC-4AC7-A49E-0CC224DCD859}" destId="{EB427ACD-36F6-48E3-B725-92BC91260B70}" srcOrd="0" destOrd="0" presId="urn:microsoft.com/office/officeart/2018/2/layout/IconVerticalSolidList"/>
    <dgm:cxn modelId="{E978F982-B52B-4666-A15B-446A9D4CB434}" type="presOf" srcId="{FBD735DA-61DF-48FA-9004-758D996250C1}" destId="{6D7EEDA3-6647-4F64-81AB-8E9287EFA8AF}" srcOrd="0" destOrd="0" presId="urn:microsoft.com/office/officeart/2018/2/layout/IconVerticalSolidList"/>
    <dgm:cxn modelId="{84071BC0-4543-4B87-A097-A89DA5BF6C9C}" srcId="{CC426467-2F8D-46A3-9BAF-144355AA5E4E}" destId="{571FEE1A-0CD8-4949-B5FD-37F327B7AF71}" srcOrd="3" destOrd="0" parTransId="{77EE8A38-F653-4BF5-A42F-7728221454A3}" sibTransId="{E14E56D3-D17B-4A53-97A6-11B488802FA3}"/>
    <dgm:cxn modelId="{30C6CAC3-9743-49FD-A2EB-6892723F5A6D}" srcId="{CC426467-2F8D-46A3-9BAF-144355AA5E4E}" destId="{C09FA90C-EFD4-4BE8-B916-6F625D49A53E}" srcOrd="4" destOrd="0" parTransId="{76DACC4E-F023-45E6-A0A9-E9878EF52157}" sibTransId="{63F557D5-3C87-40AB-8D44-B133CDB3EA17}"/>
    <dgm:cxn modelId="{EBC23AC9-4535-4177-A89C-DB73E0FB329B}" type="presOf" srcId="{571FEE1A-0CD8-4949-B5FD-37F327B7AF71}" destId="{C56387B3-5E1B-48A9-BD20-C5242C0CF4BD}" srcOrd="0" destOrd="0" presId="urn:microsoft.com/office/officeart/2018/2/layout/IconVerticalSolidList"/>
    <dgm:cxn modelId="{0BCB62E9-C80F-4EAF-B7E2-69748F756378}" srcId="{CC426467-2F8D-46A3-9BAF-144355AA5E4E}" destId="{5C175017-70CC-4AC7-A49E-0CC224DCD859}" srcOrd="0" destOrd="0" parTransId="{5A2F31B8-67DF-4A7E-AFEB-D987E515390A}" sibTransId="{5B975DCD-F5E7-4E9A-8AE4-490C1C58CD9B}"/>
    <dgm:cxn modelId="{BB6EF6EB-DBC0-4E9C-9BC8-ECACA6FC23E4}" type="presOf" srcId="{CC426467-2F8D-46A3-9BAF-144355AA5E4E}" destId="{7541CEC7-3432-4C02-9A2C-60501B3BC32D}" srcOrd="0" destOrd="0" presId="urn:microsoft.com/office/officeart/2018/2/layout/IconVerticalSolidList"/>
    <dgm:cxn modelId="{ED8982F1-FB3E-4DE4-B202-7BF38B80E4AC}" srcId="{CC426467-2F8D-46A3-9BAF-144355AA5E4E}" destId="{5F2BDDBD-3AE8-4CB5-835A-39B7D9454AD5}" srcOrd="2" destOrd="0" parTransId="{3E7D3B22-96E9-4115-ACCF-0BC7599F0B05}" sibTransId="{81E26767-6160-4CA4-A5DA-6156B9227474}"/>
    <dgm:cxn modelId="{5E3950E9-A66E-4357-859D-3D08D8A6E7B3}" type="presParOf" srcId="{7541CEC7-3432-4C02-9A2C-60501B3BC32D}" destId="{219A1BC7-3CD8-474C-95B1-8DC68D337553}" srcOrd="0" destOrd="0" presId="urn:microsoft.com/office/officeart/2018/2/layout/IconVerticalSolidList"/>
    <dgm:cxn modelId="{495F3E61-1167-4FAD-BF04-15957A4BCA9E}" type="presParOf" srcId="{219A1BC7-3CD8-474C-95B1-8DC68D337553}" destId="{FB3EE184-3778-4F94-B9C8-96D7C9057DFB}" srcOrd="0" destOrd="0" presId="urn:microsoft.com/office/officeart/2018/2/layout/IconVerticalSolidList"/>
    <dgm:cxn modelId="{B03D472A-A2C4-4241-A325-B28F0F0EF1D6}" type="presParOf" srcId="{219A1BC7-3CD8-474C-95B1-8DC68D337553}" destId="{1C5F4900-C799-4927-92BA-87D601E28006}" srcOrd="1" destOrd="0" presId="urn:microsoft.com/office/officeart/2018/2/layout/IconVerticalSolidList"/>
    <dgm:cxn modelId="{9DF6FA69-69F0-4ED8-B458-5EFA907A0773}" type="presParOf" srcId="{219A1BC7-3CD8-474C-95B1-8DC68D337553}" destId="{31D62683-E48C-4D7A-A291-9B86196CEE3D}" srcOrd="2" destOrd="0" presId="urn:microsoft.com/office/officeart/2018/2/layout/IconVerticalSolidList"/>
    <dgm:cxn modelId="{DA3C9D62-A9FB-4D16-9913-43BAA94A2B67}" type="presParOf" srcId="{219A1BC7-3CD8-474C-95B1-8DC68D337553}" destId="{EB427ACD-36F6-48E3-B725-92BC91260B70}" srcOrd="3" destOrd="0" presId="urn:microsoft.com/office/officeart/2018/2/layout/IconVerticalSolidList"/>
    <dgm:cxn modelId="{2C4C54C0-A651-4536-B728-94B54851AC7F}" type="presParOf" srcId="{7541CEC7-3432-4C02-9A2C-60501B3BC32D}" destId="{57A5140E-318D-4A96-B19C-626A81C4DC8D}" srcOrd="1" destOrd="0" presId="urn:microsoft.com/office/officeart/2018/2/layout/IconVerticalSolidList"/>
    <dgm:cxn modelId="{4AF36394-328E-4D95-8772-23517F123F98}" type="presParOf" srcId="{7541CEC7-3432-4C02-9A2C-60501B3BC32D}" destId="{EF6BA778-A57F-4112-94CC-6406B02498E4}" srcOrd="2" destOrd="0" presId="urn:microsoft.com/office/officeart/2018/2/layout/IconVerticalSolidList"/>
    <dgm:cxn modelId="{F34E1AC3-C7F1-44F9-8E81-571C43EE15EB}" type="presParOf" srcId="{EF6BA778-A57F-4112-94CC-6406B02498E4}" destId="{1D913DB1-2A6A-46A2-A4DF-60485FF1EF28}" srcOrd="0" destOrd="0" presId="urn:microsoft.com/office/officeart/2018/2/layout/IconVerticalSolidList"/>
    <dgm:cxn modelId="{9C5DC490-E9F6-456B-8FCB-D733B0D38A52}" type="presParOf" srcId="{EF6BA778-A57F-4112-94CC-6406B02498E4}" destId="{668926FF-3ACD-4C9B-BC87-86CF345BD65F}" srcOrd="1" destOrd="0" presId="urn:microsoft.com/office/officeart/2018/2/layout/IconVerticalSolidList"/>
    <dgm:cxn modelId="{C2B90027-545C-4CEC-A1DC-301C05ABCF3C}" type="presParOf" srcId="{EF6BA778-A57F-4112-94CC-6406B02498E4}" destId="{C064C53E-BA74-4E36-BD16-BC3F87F27AD0}" srcOrd="2" destOrd="0" presId="urn:microsoft.com/office/officeart/2018/2/layout/IconVerticalSolidList"/>
    <dgm:cxn modelId="{4FC876E9-7329-4734-8D7C-43A3851B6890}" type="presParOf" srcId="{EF6BA778-A57F-4112-94CC-6406B02498E4}" destId="{6D7EEDA3-6647-4F64-81AB-8E9287EFA8AF}" srcOrd="3" destOrd="0" presId="urn:microsoft.com/office/officeart/2018/2/layout/IconVerticalSolidList"/>
    <dgm:cxn modelId="{F0AB67DA-ABB3-4952-88EE-249D0AE3F622}" type="presParOf" srcId="{7541CEC7-3432-4C02-9A2C-60501B3BC32D}" destId="{C2793F41-D0B2-4D71-9493-F11BFB38D839}" srcOrd="3" destOrd="0" presId="urn:microsoft.com/office/officeart/2018/2/layout/IconVerticalSolidList"/>
    <dgm:cxn modelId="{D46C107B-55C4-410D-A988-34C07812D3BE}" type="presParOf" srcId="{7541CEC7-3432-4C02-9A2C-60501B3BC32D}" destId="{2EF66D2A-C982-46BE-91EC-7AAB5897B4C8}" srcOrd="4" destOrd="0" presId="urn:microsoft.com/office/officeart/2018/2/layout/IconVerticalSolidList"/>
    <dgm:cxn modelId="{D5F36397-1871-4186-B19A-C19E2AA46D32}" type="presParOf" srcId="{2EF66D2A-C982-46BE-91EC-7AAB5897B4C8}" destId="{A34B8A46-1A01-4106-AFA2-E6D8A741B97F}" srcOrd="0" destOrd="0" presId="urn:microsoft.com/office/officeart/2018/2/layout/IconVerticalSolidList"/>
    <dgm:cxn modelId="{DC61392B-6376-4F0A-9EC1-89B9E38BB5FD}" type="presParOf" srcId="{2EF66D2A-C982-46BE-91EC-7AAB5897B4C8}" destId="{F23863D6-37A2-4CB0-9BBF-7AEED7142E63}" srcOrd="1" destOrd="0" presId="urn:microsoft.com/office/officeart/2018/2/layout/IconVerticalSolidList"/>
    <dgm:cxn modelId="{D7E6D310-A45F-4965-BA83-64CFBBC79378}" type="presParOf" srcId="{2EF66D2A-C982-46BE-91EC-7AAB5897B4C8}" destId="{83395D63-9EA7-4781-8A36-2E2C829184A1}" srcOrd="2" destOrd="0" presId="urn:microsoft.com/office/officeart/2018/2/layout/IconVerticalSolidList"/>
    <dgm:cxn modelId="{62CF95BF-7BDF-4EAD-A22E-84F410C3DA0B}" type="presParOf" srcId="{2EF66D2A-C982-46BE-91EC-7AAB5897B4C8}" destId="{76F91BE8-78CA-4D33-B549-CE2A5282160A}" srcOrd="3" destOrd="0" presId="urn:microsoft.com/office/officeart/2018/2/layout/IconVerticalSolidList"/>
    <dgm:cxn modelId="{E6D8CA4C-BF05-44DD-B879-38D97968E4B2}" type="presParOf" srcId="{7541CEC7-3432-4C02-9A2C-60501B3BC32D}" destId="{3785EF08-E5B2-44A8-83A3-08A7060900CE}" srcOrd="5" destOrd="0" presId="urn:microsoft.com/office/officeart/2018/2/layout/IconVerticalSolidList"/>
    <dgm:cxn modelId="{BA7C1782-4386-407D-BE82-FCD745C83E1B}" type="presParOf" srcId="{7541CEC7-3432-4C02-9A2C-60501B3BC32D}" destId="{409DA631-1A31-478F-B10E-769C140739B1}" srcOrd="6" destOrd="0" presId="urn:microsoft.com/office/officeart/2018/2/layout/IconVerticalSolidList"/>
    <dgm:cxn modelId="{83A16DEF-479B-4013-9C83-8CB36AC14990}" type="presParOf" srcId="{409DA631-1A31-478F-B10E-769C140739B1}" destId="{59CB7F48-0373-4F5C-BD08-7A868E2BFDB1}" srcOrd="0" destOrd="0" presId="urn:microsoft.com/office/officeart/2018/2/layout/IconVerticalSolidList"/>
    <dgm:cxn modelId="{1804E5C6-7A94-45BF-B13D-A97770A9C49B}" type="presParOf" srcId="{409DA631-1A31-478F-B10E-769C140739B1}" destId="{5A32B96B-9CBD-45AF-84FF-FB66502F91A2}" srcOrd="1" destOrd="0" presId="urn:microsoft.com/office/officeart/2018/2/layout/IconVerticalSolidList"/>
    <dgm:cxn modelId="{F09A2E06-EB4F-4B55-81C9-D20183875029}" type="presParOf" srcId="{409DA631-1A31-478F-B10E-769C140739B1}" destId="{15DC4B4F-F657-49C4-87FA-8B994EE34837}" srcOrd="2" destOrd="0" presId="urn:microsoft.com/office/officeart/2018/2/layout/IconVerticalSolidList"/>
    <dgm:cxn modelId="{0D944E32-F2CC-4A9B-8711-18AA61469CF1}" type="presParOf" srcId="{409DA631-1A31-478F-B10E-769C140739B1}" destId="{C56387B3-5E1B-48A9-BD20-C5242C0CF4BD}" srcOrd="3" destOrd="0" presId="urn:microsoft.com/office/officeart/2018/2/layout/IconVerticalSolidList"/>
    <dgm:cxn modelId="{516B1ECF-0D7A-4AB2-A407-F7F1F9BA6F75}" type="presParOf" srcId="{7541CEC7-3432-4C02-9A2C-60501B3BC32D}" destId="{6821B6BE-5F2E-4E91-AD07-DB8906DEF57D}" srcOrd="7" destOrd="0" presId="urn:microsoft.com/office/officeart/2018/2/layout/IconVerticalSolidList"/>
    <dgm:cxn modelId="{7DEE98B1-4077-4797-BF7F-369325B70598}" type="presParOf" srcId="{7541CEC7-3432-4C02-9A2C-60501B3BC32D}" destId="{BE8F46C0-DA00-4070-9185-39619F5E0D53}" srcOrd="8" destOrd="0" presId="urn:microsoft.com/office/officeart/2018/2/layout/IconVerticalSolidList"/>
    <dgm:cxn modelId="{979FB0D9-A88C-4133-8AA4-3294F83F11B3}" type="presParOf" srcId="{BE8F46C0-DA00-4070-9185-39619F5E0D53}" destId="{6B061481-B2C9-48A5-989C-F7D04381FB3F}" srcOrd="0" destOrd="0" presId="urn:microsoft.com/office/officeart/2018/2/layout/IconVerticalSolidList"/>
    <dgm:cxn modelId="{AF1BE5EC-0EC5-42A5-A2C1-5226FCAD4D8A}" type="presParOf" srcId="{BE8F46C0-DA00-4070-9185-39619F5E0D53}" destId="{B3376BE1-FFD5-4F57-9BDD-AC95D54231B0}" srcOrd="1" destOrd="0" presId="urn:microsoft.com/office/officeart/2018/2/layout/IconVerticalSolidList"/>
    <dgm:cxn modelId="{72199808-3AD3-4A64-A46D-09084EC6E187}" type="presParOf" srcId="{BE8F46C0-DA00-4070-9185-39619F5E0D53}" destId="{B3B90C4C-DFA5-46FE-B766-3EA6D84C2D10}" srcOrd="2" destOrd="0" presId="urn:microsoft.com/office/officeart/2018/2/layout/IconVerticalSolidList"/>
    <dgm:cxn modelId="{093213DD-AEB6-4AFA-9A87-C8D30A7B9465}" type="presParOf" srcId="{BE8F46C0-DA00-4070-9185-39619F5E0D53}" destId="{1A535634-825F-4D5D-AD57-8D0C8C96B489}" srcOrd="3" destOrd="0" presId="urn:microsoft.com/office/officeart/2018/2/layout/IconVerticalSolidList"/>
    <dgm:cxn modelId="{63381EFE-4692-4717-9F0D-76B1F48C27FD}" type="presParOf" srcId="{7541CEC7-3432-4C02-9A2C-60501B3BC32D}" destId="{DA231191-C455-4597-857D-BA3ADC65A669}" srcOrd="9" destOrd="0" presId="urn:microsoft.com/office/officeart/2018/2/layout/IconVerticalSolidList"/>
    <dgm:cxn modelId="{E820B4B6-239C-4794-BBC6-E5CD193847B3}" type="presParOf" srcId="{7541CEC7-3432-4C02-9A2C-60501B3BC32D}" destId="{63537EFD-5C78-43B0-9FAE-AEBEBA26D661}" srcOrd="10" destOrd="0" presId="urn:microsoft.com/office/officeart/2018/2/layout/IconVerticalSolidList"/>
    <dgm:cxn modelId="{50F5E618-1B7E-4F20-B007-6DA41CEDE383}" type="presParOf" srcId="{63537EFD-5C78-43B0-9FAE-AEBEBA26D661}" destId="{6CA46F2B-DA74-4258-8169-BA0B943B5B51}" srcOrd="0" destOrd="0" presId="urn:microsoft.com/office/officeart/2018/2/layout/IconVerticalSolidList"/>
    <dgm:cxn modelId="{42B813E6-8A41-410A-8C8B-76B9CB38EF5F}" type="presParOf" srcId="{63537EFD-5C78-43B0-9FAE-AEBEBA26D661}" destId="{5F297FC1-C166-4F3A-9D29-6161DA8A5C83}" srcOrd="1" destOrd="0" presId="urn:microsoft.com/office/officeart/2018/2/layout/IconVerticalSolidList"/>
    <dgm:cxn modelId="{8F217FAF-88BD-4035-B603-7F1E205876E8}" type="presParOf" srcId="{63537EFD-5C78-43B0-9FAE-AEBEBA26D661}" destId="{1B9CA32B-9DE1-4940-9876-51FE3A7FAEDB}" srcOrd="2" destOrd="0" presId="urn:microsoft.com/office/officeart/2018/2/layout/IconVerticalSolidList"/>
    <dgm:cxn modelId="{AFB8151E-16E6-43D8-BC14-A86347A0B3CA}" type="presParOf" srcId="{63537EFD-5C78-43B0-9FAE-AEBEBA26D661}" destId="{F1C96077-767B-47AE-B6F7-972396AEF595}"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BD7211A-59EB-4A5F-A769-787463D2B43A}" type="doc">
      <dgm:prSet loTypeId="urn:microsoft.com/office/officeart/2018/2/layout/IconLabelList" loCatId="icon" qsTypeId="urn:microsoft.com/office/officeart/2005/8/quickstyle/simple1" qsCatId="simple" csTypeId="urn:microsoft.com/office/officeart/2018/5/colors/Iconchunking_neutralbg_colorful2" csCatId="colorful" phldr="1"/>
      <dgm:spPr/>
      <dgm:t>
        <a:bodyPr/>
        <a:lstStyle/>
        <a:p>
          <a:endParaRPr lang="en-US"/>
        </a:p>
      </dgm:t>
    </dgm:pt>
    <dgm:pt modelId="{E32FC036-E155-4002-8DD7-0E406317D1B5}">
      <dgm:prSet/>
      <dgm:spPr/>
      <dgm:t>
        <a:bodyPr/>
        <a:lstStyle/>
        <a:p>
          <a:r>
            <a:rPr lang="en-GB"/>
            <a:t>1. Demonstrate your comments by evaluating the information against VET quality framework and finalise your audit report from Part C by benchmarking against the ASQA audit report template https://www.asqa.gov.au/sites/g/files/net3521/f/audit_report_template_-_vet.pdf </a:t>
          </a:r>
        </a:p>
      </dgm:t>
    </dgm:pt>
    <dgm:pt modelId="{C8BEB267-9FAB-41DD-89F1-A7F42A05B6D6}" type="parTrans" cxnId="{B7F5294F-D54D-49B3-9821-F390E88DBC89}">
      <dgm:prSet/>
      <dgm:spPr/>
      <dgm:t>
        <a:bodyPr/>
        <a:lstStyle/>
        <a:p>
          <a:endParaRPr lang="en-US"/>
        </a:p>
      </dgm:t>
    </dgm:pt>
    <dgm:pt modelId="{D6C56ABA-924E-4E6E-A52F-93DAA827291E}" type="sibTrans" cxnId="{B7F5294F-D54D-49B3-9821-F390E88DBC89}">
      <dgm:prSet/>
      <dgm:spPr/>
      <dgm:t>
        <a:bodyPr/>
        <a:lstStyle/>
        <a:p>
          <a:endParaRPr lang="en-US"/>
        </a:p>
      </dgm:t>
    </dgm:pt>
    <dgm:pt modelId="{BC3EA8D2-06E8-423A-AC96-705751C573F0}">
      <dgm:prSet/>
      <dgm:spPr/>
      <dgm:t>
        <a:bodyPr/>
        <a:lstStyle/>
        <a:p>
          <a:r>
            <a:rPr lang="en-GB"/>
            <a:t>2.	Write down your defensible opinion as to the meeting of ASQA audit report template benchmarks by the RTO prior finalising your audit report.</a:t>
          </a:r>
        </a:p>
      </dgm:t>
    </dgm:pt>
    <dgm:pt modelId="{A8F81E83-D384-467B-9CAC-2B5645D596FF}" type="parTrans" cxnId="{AE926231-0E8F-4362-998D-87A81A3ACE18}">
      <dgm:prSet/>
      <dgm:spPr/>
      <dgm:t>
        <a:bodyPr/>
        <a:lstStyle/>
        <a:p>
          <a:endParaRPr lang="en-US"/>
        </a:p>
      </dgm:t>
    </dgm:pt>
    <dgm:pt modelId="{964C6003-E5CB-4182-B908-0DBA06AAC6AF}" type="sibTrans" cxnId="{AE926231-0E8F-4362-998D-87A81A3ACE18}">
      <dgm:prSet/>
      <dgm:spPr/>
      <dgm:t>
        <a:bodyPr/>
        <a:lstStyle/>
        <a:p>
          <a:endParaRPr lang="en-US"/>
        </a:p>
      </dgm:t>
    </dgm:pt>
    <dgm:pt modelId="{5B61B109-8CF6-4ECF-8A21-AE7ACE47F32E}">
      <dgm:prSet/>
      <dgm:spPr/>
      <dgm:t>
        <a:bodyPr/>
        <a:lstStyle/>
        <a:p>
          <a:r>
            <a:rPr lang="en-GB"/>
            <a:t>3.	Ensure opinions are formed from and supported by the RTO 2015 standards and ASQA audit report template.</a:t>
          </a:r>
        </a:p>
      </dgm:t>
    </dgm:pt>
    <dgm:pt modelId="{9FB3E340-8D02-4BC0-B10D-3FC15F44C5AF}" type="parTrans" cxnId="{02D59DEA-8435-424A-ABF1-2CA42979B4E4}">
      <dgm:prSet/>
      <dgm:spPr/>
      <dgm:t>
        <a:bodyPr/>
        <a:lstStyle/>
        <a:p>
          <a:endParaRPr lang="en-US"/>
        </a:p>
      </dgm:t>
    </dgm:pt>
    <dgm:pt modelId="{B72C487E-0E2C-483B-88D1-23D5675DA04E}" type="sibTrans" cxnId="{02D59DEA-8435-424A-ABF1-2CA42979B4E4}">
      <dgm:prSet/>
      <dgm:spPr/>
      <dgm:t>
        <a:bodyPr/>
        <a:lstStyle/>
        <a:p>
          <a:endParaRPr lang="en-US"/>
        </a:p>
      </dgm:t>
    </dgm:pt>
    <dgm:pt modelId="{A6541739-4960-43A2-84F0-A35102250A52}">
      <dgm:prSet/>
      <dgm:spPr/>
      <dgm:t>
        <a:bodyPr/>
        <a:lstStyle/>
        <a:p>
          <a:r>
            <a:rPr lang="en-GB"/>
            <a:t>Complete the knowledge question 4, Learning activities 16-18 and then Project task Part D</a:t>
          </a:r>
        </a:p>
      </dgm:t>
    </dgm:pt>
    <dgm:pt modelId="{D443690C-A862-4457-9769-53BD7A0852B1}" type="parTrans" cxnId="{2B6020CC-B662-4905-A31E-54FCF878CD3A}">
      <dgm:prSet/>
      <dgm:spPr/>
      <dgm:t>
        <a:bodyPr/>
        <a:lstStyle/>
        <a:p>
          <a:endParaRPr lang="en-US"/>
        </a:p>
      </dgm:t>
    </dgm:pt>
    <dgm:pt modelId="{01A4CAE8-B6B4-453B-8DCA-DE2B6C647429}" type="sibTrans" cxnId="{2B6020CC-B662-4905-A31E-54FCF878CD3A}">
      <dgm:prSet/>
      <dgm:spPr/>
      <dgm:t>
        <a:bodyPr/>
        <a:lstStyle/>
        <a:p>
          <a:endParaRPr lang="en-US"/>
        </a:p>
      </dgm:t>
    </dgm:pt>
    <dgm:pt modelId="{B3C6F7FE-C704-4BD9-B202-2E583556BA1F}" type="pres">
      <dgm:prSet presAssocID="{9BD7211A-59EB-4A5F-A769-787463D2B43A}" presName="root" presStyleCnt="0">
        <dgm:presLayoutVars>
          <dgm:dir/>
          <dgm:resizeHandles val="exact"/>
        </dgm:presLayoutVars>
      </dgm:prSet>
      <dgm:spPr/>
    </dgm:pt>
    <dgm:pt modelId="{16267629-7A66-4DE7-9BCC-34B2D41C5E22}" type="pres">
      <dgm:prSet presAssocID="{E32FC036-E155-4002-8DD7-0E406317D1B5}" presName="compNode" presStyleCnt="0"/>
      <dgm:spPr/>
    </dgm:pt>
    <dgm:pt modelId="{B76F5601-D575-49C9-85ED-B57712EAA90C}" type="pres">
      <dgm:prSet presAssocID="{E32FC036-E155-4002-8DD7-0E406317D1B5}"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AF62E77C-F335-4C8A-BA47-3646929F1730}" type="pres">
      <dgm:prSet presAssocID="{E32FC036-E155-4002-8DD7-0E406317D1B5}" presName="spaceRect" presStyleCnt="0"/>
      <dgm:spPr/>
    </dgm:pt>
    <dgm:pt modelId="{F4FA202C-586E-4E2B-B428-1E1FB56CC722}" type="pres">
      <dgm:prSet presAssocID="{E32FC036-E155-4002-8DD7-0E406317D1B5}" presName="textRect" presStyleLbl="revTx" presStyleIdx="0" presStyleCnt="4">
        <dgm:presLayoutVars>
          <dgm:chMax val="1"/>
          <dgm:chPref val="1"/>
        </dgm:presLayoutVars>
      </dgm:prSet>
      <dgm:spPr/>
    </dgm:pt>
    <dgm:pt modelId="{BA3FC69F-E12C-438A-9DAE-89620A985371}" type="pres">
      <dgm:prSet presAssocID="{D6C56ABA-924E-4E6E-A52F-93DAA827291E}" presName="sibTrans" presStyleCnt="0"/>
      <dgm:spPr/>
    </dgm:pt>
    <dgm:pt modelId="{D76CAE92-CC36-4095-B55F-DA735E41490D}" type="pres">
      <dgm:prSet presAssocID="{BC3EA8D2-06E8-423A-AC96-705751C573F0}" presName="compNode" presStyleCnt="0"/>
      <dgm:spPr/>
    </dgm:pt>
    <dgm:pt modelId="{9C90840D-C783-4D56-A033-4801BC82E336}" type="pres">
      <dgm:prSet presAssocID="{BC3EA8D2-06E8-423A-AC96-705751C573F0}"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cument"/>
        </a:ext>
      </dgm:extLst>
    </dgm:pt>
    <dgm:pt modelId="{3118249A-25AC-499A-9079-A9016F4721EE}" type="pres">
      <dgm:prSet presAssocID="{BC3EA8D2-06E8-423A-AC96-705751C573F0}" presName="spaceRect" presStyleCnt="0"/>
      <dgm:spPr/>
    </dgm:pt>
    <dgm:pt modelId="{DAE6F1D2-56AC-4F9C-A516-78BF68EEF589}" type="pres">
      <dgm:prSet presAssocID="{BC3EA8D2-06E8-423A-AC96-705751C573F0}" presName="textRect" presStyleLbl="revTx" presStyleIdx="1" presStyleCnt="4">
        <dgm:presLayoutVars>
          <dgm:chMax val="1"/>
          <dgm:chPref val="1"/>
        </dgm:presLayoutVars>
      </dgm:prSet>
      <dgm:spPr/>
    </dgm:pt>
    <dgm:pt modelId="{DD0AEA56-19D7-49C4-AE3E-E552ABD787B5}" type="pres">
      <dgm:prSet presAssocID="{964C6003-E5CB-4182-B908-0DBA06AAC6AF}" presName="sibTrans" presStyleCnt="0"/>
      <dgm:spPr/>
    </dgm:pt>
    <dgm:pt modelId="{8EC291C2-B294-4B59-A5A1-CECB4AB5017D}" type="pres">
      <dgm:prSet presAssocID="{5B61B109-8CF6-4ECF-8A21-AE7ACE47F32E}" presName="compNode" presStyleCnt="0"/>
      <dgm:spPr/>
    </dgm:pt>
    <dgm:pt modelId="{15D98745-663C-4540-8A9A-10CC592D9A4F}" type="pres">
      <dgm:prSet presAssocID="{5B61B109-8CF6-4ECF-8A21-AE7ACE47F32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resentation with Checklist"/>
        </a:ext>
      </dgm:extLst>
    </dgm:pt>
    <dgm:pt modelId="{349F89FC-D109-4A2F-A6B8-F231466C2DEF}" type="pres">
      <dgm:prSet presAssocID="{5B61B109-8CF6-4ECF-8A21-AE7ACE47F32E}" presName="spaceRect" presStyleCnt="0"/>
      <dgm:spPr/>
    </dgm:pt>
    <dgm:pt modelId="{48A535F6-2BEA-49EB-B9D6-20FDEA1AA3FA}" type="pres">
      <dgm:prSet presAssocID="{5B61B109-8CF6-4ECF-8A21-AE7ACE47F32E}" presName="textRect" presStyleLbl="revTx" presStyleIdx="2" presStyleCnt="4">
        <dgm:presLayoutVars>
          <dgm:chMax val="1"/>
          <dgm:chPref val="1"/>
        </dgm:presLayoutVars>
      </dgm:prSet>
      <dgm:spPr/>
    </dgm:pt>
    <dgm:pt modelId="{3EAD8D12-49F2-4236-BAF6-0733D2E5A13A}" type="pres">
      <dgm:prSet presAssocID="{B72C487E-0E2C-483B-88D1-23D5675DA04E}" presName="sibTrans" presStyleCnt="0"/>
      <dgm:spPr/>
    </dgm:pt>
    <dgm:pt modelId="{1675992E-86E4-4B90-A5D6-3A9FD5A73F39}" type="pres">
      <dgm:prSet presAssocID="{A6541739-4960-43A2-84F0-A35102250A52}" presName="compNode" presStyleCnt="0"/>
      <dgm:spPr/>
    </dgm:pt>
    <dgm:pt modelId="{F037E875-6311-4743-9846-C04454324768}" type="pres">
      <dgm:prSet presAssocID="{A6541739-4960-43A2-84F0-A35102250A52}"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ead with Gears"/>
        </a:ext>
      </dgm:extLst>
    </dgm:pt>
    <dgm:pt modelId="{B831F2AA-4FCC-4DFB-9B9B-DE412DF2321D}" type="pres">
      <dgm:prSet presAssocID="{A6541739-4960-43A2-84F0-A35102250A52}" presName="spaceRect" presStyleCnt="0"/>
      <dgm:spPr/>
    </dgm:pt>
    <dgm:pt modelId="{CA54D940-E44A-458B-83B4-BB24A9490B87}" type="pres">
      <dgm:prSet presAssocID="{A6541739-4960-43A2-84F0-A35102250A52}" presName="textRect" presStyleLbl="revTx" presStyleIdx="3" presStyleCnt="4">
        <dgm:presLayoutVars>
          <dgm:chMax val="1"/>
          <dgm:chPref val="1"/>
        </dgm:presLayoutVars>
      </dgm:prSet>
      <dgm:spPr/>
    </dgm:pt>
  </dgm:ptLst>
  <dgm:cxnLst>
    <dgm:cxn modelId="{AE926231-0E8F-4362-998D-87A81A3ACE18}" srcId="{9BD7211A-59EB-4A5F-A769-787463D2B43A}" destId="{BC3EA8D2-06E8-423A-AC96-705751C573F0}" srcOrd="1" destOrd="0" parTransId="{A8F81E83-D384-467B-9CAC-2B5645D596FF}" sibTransId="{964C6003-E5CB-4182-B908-0DBA06AAC6AF}"/>
    <dgm:cxn modelId="{DF9B114D-0772-483A-9805-774677A837DB}" type="presOf" srcId="{A6541739-4960-43A2-84F0-A35102250A52}" destId="{CA54D940-E44A-458B-83B4-BB24A9490B87}" srcOrd="0" destOrd="0" presId="urn:microsoft.com/office/officeart/2018/2/layout/IconLabelList"/>
    <dgm:cxn modelId="{B7F5294F-D54D-49B3-9821-F390E88DBC89}" srcId="{9BD7211A-59EB-4A5F-A769-787463D2B43A}" destId="{E32FC036-E155-4002-8DD7-0E406317D1B5}" srcOrd="0" destOrd="0" parTransId="{C8BEB267-9FAB-41DD-89F1-A7F42A05B6D6}" sibTransId="{D6C56ABA-924E-4E6E-A52F-93DAA827291E}"/>
    <dgm:cxn modelId="{2F7E6474-3400-4D4E-BC38-C66F9D14707E}" type="presOf" srcId="{BC3EA8D2-06E8-423A-AC96-705751C573F0}" destId="{DAE6F1D2-56AC-4F9C-A516-78BF68EEF589}" srcOrd="0" destOrd="0" presId="urn:microsoft.com/office/officeart/2018/2/layout/IconLabelList"/>
    <dgm:cxn modelId="{FE5DE174-3B07-484E-9504-65338D69CC29}" type="presOf" srcId="{9BD7211A-59EB-4A5F-A769-787463D2B43A}" destId="{B3C6F7FE-C704-4BD9-B202-2E583556BA1F}" srcOrd="0" destOrd="0" presId="urn:microsoft.com/office/officeart/2018/2/layout/IconLabelList"/>
    <dgm:cxn modelId="{E2F57A8C-9F08-47D8-AD02-242AA6959360}" type="presOf" srcId="{E32FC036-E155-4002-8DD7-0E406317D1B5}" destId="{F4FA202C-586E-4E2B-B428-1E1FB56CC722}" srcOrd="0" destOrd="0" presId="urn:microsoft.com/office/officeart/2018/2/layout/IconLabelList"/>
    <dgm:cxn modelId="{7895BCAA-A31D-443C-B647-0CCBE6EDD355}" type="presOf" srcId="{5B61B109-8CF6-4ECF-8A21-AE7ACE47F32E}" destId="{48A535F6-2BEA-49EB-B9D6-20FDEA1AA3FA}" srcOrd="0" destOrd="0" presId="urn:microsoft.com/office/officeart/2018/2/layout/IconLabelList"/>
    <dgm:cxn modelId="{2B6020CC-B662-4905-A31E-54FCF878CD3A}" srcId="{9BD7211A-59EB-4A5F-A769-787463D2B43A}" destId="{A6541739-4960-43A2-84F0-A35102250A52}" srcOrd="3" destOrd="0" parTransId="{D443690C-A862-4457-9769-53BD7A0852B1}" sibTransId="{01A4CAE8-B6B4-453B-8DCA-DE2B6C647429}"/>
    <dgm:cxn modelId="{02D59DEA-8435-424A-ABF1-2CA42979B4E4}" srcId="{9BD7211A-59EB-4A5F-A769-787463D2B43A}" destId="{5B61B109-8CF6-4ECF-8A21-AE7ACE47F32E}" srcOrd="2" destOrd="0" parTransId="{9FB3E340-8D02-4BC0-B10D-3FC15F44C5AF}" sibTransId="{B72C487E-0E2C-483B-88D1-23D5675DA04E}"/>
    <dgm:cxn modelId="{24C198E7-F7BE-43A3-8AAD-5A22BBF52944}" type="presParOf" srcId="{B3C6F7FE-C704-4BD9-B202-2E583556BA1F}" destId="{16267629-7A66-4DE7-9BCC-34B2D41C5E22}" srcOrd="0" destOrd="0" presId="urn:microsoft.com/office/officeart/2018/2/layout/IconLabelList"/>
    <dgm:cxn modelId="{AD2DB1AE-BFE1-4745-9FF8-04160A5819B2}" type="presParOf" srcId="{16267629-7A66-4DE7-9BCC-34B2D41C5E22}" destId="{B76F5601-D575-49C9-85ED-B57712EAA90C}" srcOrd="0" destOrd="0" presId="urn:microsoft.com/office/officeart/2018/2/layout/IconLabelList"/>
    <dgm:cxn modelId="{F83EEF9C-B6B8-43B1-89A3-53559473F6AE}" type="presParOf" srcId="{16267629-7A66-4DE7-9BCC-34B2D41C5E22}" destId="{AF62E77C-F335-4C8A-BA47-3646929F1730}" srcOrd="1" destOrd="0" presId="urn:microsoft.com/office/officeart/2018/2/layout/IconLabelList"/>
    <dgm:cxn modelId="{8A73139E-9A5F-46B7-A644-8F3C6747B88A}" type="presParOf" srcId="{16267629-7A66-4DE7-9BCC-34B2D41C5E22}" destId="{F4FA202C-586E-4E2B-B428-1E1FB56CC722}" srcOrd="2" destOrd="0" presId="urn:microsoft.com/office/officeart/2018/2/layout/IconLabelList"/>
    <dgm:cxn modelId="{53FCA2F5-82E4-47D8-B947-A3E174971F22}" type="presParOf" srcId="{B3C6F7FE-C704-4BD9-B202-2E583556BA1F}" destId="{BA3FC69F-E12C-438A-9DAE-89620A985371}" srcOrd="1" destOrd="0" presId="urn:microsoft.com/office/officeart/2018/2/layout/IconLabelList"/>
    <dgm:cxn modelId="{22359ECC-D29E-46CB-A0B6-27EC3F7A8088}" type="presParOf" srcId="{B3C6F7FE-C704-4BD9-B202-2E583556BA1F}" destId="{D76CAE92-CC36-4095-B55F-DA735E41490D}" srcOrd="2" destOrd="0" presId="urn:microsoft.com/office/officeart/2018/2/layout/IconLabelList"/>
    <dgm:cxn modelId="{E4A6715C-0B77-4F0B-8AAB-16906142360D}" type="presParOf" srcId="{D76CAE92-CC36-4095-B55F-DA735E41490D}" destId="{9C90840D-C783-4D56-A033-4801BC82E336}" srcOrd="0" destOrd="0" presId="urn:microsoft.com/office/officeart/2018/2/layout/IconLabelList"/>
    <dgm:cxn modelId="{539A100C-207C-4F3C-BBEF-D5966EE2FC2C}" type="presParOf" srcId="{D76CAE92-CC36-4095-B55F-DA735E41490D}" destId="{3118249A-25AC-499A-9079-A9016F4721EE}" srcOrd="1" destOrd="0" presId="urn:microsoft.com/office/officeart/2018/2/layout/IconLabelList"/>
    <dgm:cxn modelId="{822E02BA-B7FD-4710-8AFF-642A7FEDBD12}" type="presParOf" srcId="{D76CAE92-CC36-4095-B55F-DA735E41490D}" destId="{DAE6F1D2-56AC-4F9C-A516-78BF68EEF589}" srcOrd="2" destOrd="0" presId="urn:microsoft.com/office/officeart/2018/2/layout/IconLabelList"/>
    <dgm:cxn modelId="{9735B112-978F-45B0-B4A2-ABC8EDAC031F}" type="presParOf" srcId="{B3C6F7FE-C704-4BD9-B202-2E583556BA1F}" destId="{DD0AEA56-19D7-49C4-AE3E-E552ABD787B5}" srcOrd="3" destOrd="0" presId="urn:microsoft.com/office/officeart/2018/2/layout/IconLabelList"/>
    <dgm:cxn modelId="{5580B6D7-C6C5-4E64-81E2-83EC40B67B66}" type="presParOf" srcId="{B3C6F7FE-C704-4BD9-B202-2E583556BA1F}" destId="{8EC291C2-B294-4B59-A5A1-CECB4AB5017D}" srcOrd="4" destOrd="0" presId="urn:microsoft.com/office/officeart/2018/2/layout/IconLabelList"/>
    <dgm:cxn modelId="{F3DF99EE-8893-4682-8B1C-0D71B1E87AB1}" type="presParOf" srcId="{8EC291C2-B294-4B59-A5A1-CECB4AB5017D}" destId="{15D98745-663C-4540-8A9A-10CC592D9A4F}" srcOrd="0" destOrd="0" presId="urn:microsoft.com/office/officeart/2018/2/layout/IconLabelList"/>
    <dgm:cxn modelId="{312B6A00-89E5-4118-8084-8A3742F34751}" type="presParOf" srcId="{8EC291C2-B294-4B59-A5A1-CECB4AB5017D}" destId="{349F89FC-D109-4A2F-A6B8-F231466C2DEF}" srcOrd="1" destOrd="0" presId="urn:microsoft.com/office/officeart/2018/2/layout/IconLabelList"/>
    <dgm:cxn modelId="{F5226387-F5D4-4ACB-9632-B25C41226AFD}" type="presParOf" srcId="{8EC291C2-B294-4B59-A5A1-CECB4AB5017D}" destId="{48A535F6-2BEA-49EB-B9D6-20FDEA1AA3FA}" srcOrd="2" destOrd="0" presId="urn:microsoft.com/office/officeart/2018/2/layout/IconLabelList"/>
    <dgm:cxn modelId="{2B8BE57A-29E5-43A0-8365-884767977AFC}" type="presParOf" srcId="{B3C6F7FE-C704-4BD9-B202-2E583556BA1F}" destId="{3EAD8D12-49F2-4236-BAF6-0733D2E5A13A}" srcOrd="5" destOrd="0" presId="urn:microsoft.com/office/officeart/2018/2/layout/IconLabelList"/>
    <dgm:cxn modelId="{824E67D6-9B05-4948-BDC5-738D651B18EB}" type="presParOf" srcId="{B3C6F7FE-C704-4BD9-B202-2E583556BA1F}" destId="{1675992E-86E4-4B90-A5D6-3A9FD5A73F39}" srcOrd="6" destOrd="0" presId="urn:microsoft.com/office/officeart/2018/2/layout/IconLabelList"/>
    <dgm:cxn modelId="{906D444B-D08B-42D7-B6ED-683390A93E23}" type="presParOf" srcId="{1675992E-86E4-4B90-A5D6-3A9FD5A73F39}" destId="{F037E875-6311-4743-9846-C04454324768}" srcOrd="0" destOrd="0" presId="urn:microsoft.com/office/officeart/2018/2/layout/IconLabelList"/>
    <dgm:cxn modelId="{F813ADBA-0072-4429-B4E3-3AD937034880}" type="presParOf" srcId="{1675992E-86E4-4B90-A5D6-3A9FD5A73F39}" destId="{B831F2AA-4FCC-4DFB-9B9B-DE412DF2321D}" srcOrd="1" destOrd="0" presId="urn:microsoft.com/office/officeart/2018/2/layout/IconLabelList"/>
    <dgm:cxn modelId="{92E2743D-3D37-4CC7-9524-F522D5FA6206}" type="presParOf" srcId="{1675992E-86E4-4B90-A5D6-3A9FD5A73F39}" destId="{CA54D940-E44A-458B-83B4-BB24A9490B87}"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0A2A4CF-366B-4CBE-A3F7-386432CAC8E9}" type="doc">
      <dgm:prSet loTypeId="urn:microsoft.com/office/officeart/2016/7/layout/LinearBlockProcessNumbered" loCatId="process" qsTypeId="urn:microsoft.com/office/officeart/2005/8/quickstyle/simple4" qsCatId="simple" csTypeId="urn:microsoft.com/office/officeart/2005/8/colors/colorful2" csCatId="colorful"/>
      <dgm:spPr/>
      <dgm:t>
        <a:bodyPr/>
        <a:lstStyle/>
        <a:p>
          <a:endParaRPr lang="en-US"/>
        </a:p>
      </dgm:t>
    </dgm:pt>
    <dgm:pt modelId="{5B9B7E38-1A80-48F4-8D29-1FDB90EC912E}">
      <dgm:prSet/>
      <dgm:spPr/>
      <dgm:t>
        <a:bodyPr/>
        <a:lstStyle/>
        <a:p>
          <a:r>
            <a:rPr lang="en-AU"/>
            <a:t>Prepare a corrective action report if discrepancies or non-compliances are detected from the audit report with the noncompliance. Use the Audit Rectification Table _ Draft template for this task.</a:t>
          </a:r>
        </a:p>
      </dgm:t>
    </dgm:pt>
    <dgm:pt modelId="{4751ECE9-2502-43D4-989D-0594F1EC5D76}" type="parTrans" cxnId="{8C38BAB8-9BCD-4FC6-9DA5-3C63DE13C970}">
      <dgm:prSet/>
      <dgm:spPr/>
      <dgm:t>
        <a:bodyPr/>
        <a:lstStyle/>
        <a:p>
          <a:endParaRPr lang="en-US"/>
        </a:p>
      </dgm:t>
    </dgm:pt>
    <dgm:pt modelId="{0FA62E67-8F67-4618-B77C-33D02DEF281C}" type="sibTrans" cxnId="{8C38BAB8-9BCD-4FC6-9DA5-3C63DE13C970}">
      <dgm:prSet phldrT="01" phldr="0"/>
      <dgm:spPr/>
      <dgm:t>
        <a:bodyPr/>
        <a:lstStyle/>
        <a:p>
          <a:r>
            <a:rPr lang="en-US"/>
            <a:t>01</a:t>
          </a:r>
        </a:p>
      </dgm:t>
    </dgm:pt>
    <dgm:pt modelId="{509F530F-A86E-4D37-BD9C-A8F81B03E29D}">
      <dgm:prSet/>
      <dgm:spPr/>
      <dgm:t>
        <a:bodyPr/>
        <a:lstStyle/>
        <a:p>
          <a:r>
            <a:rPr lang="en-AU"/>
            <a:t>Examine findings against RTO 2015 standards/VET quality framework and present to lead auditor during your class session.</a:t>
          </a:r>
        </a:p>
      </dgm:t>
    </dgm:pt>
    <dgm:pt modelId="{2C423E3B-F529-4D3C-8BC7-D5DC70CDE2D1}" type="parTrans" cxnId="{FD41E4DF-60B6-498E-89D4-95DE20C0F5FE}">
      <dgm:prSet/>
      <dgm:spPr/>
      <dgm:t>
        <a:bodyPr/>
        <a:lstStyle/>
        <a:p>
          <a:endParaRPr lang="en-US"/>
        </a:p>
      </dgm:t>
    </dgm:pt>
    <dgm:pt modelId="{B70A0643-34F9-4E99-9086-224FD4C9D8FD}" type="sibTrans" cxnId="{FD41E4DF-60B6-498E-89D4-95DE20C0F5FE}">
      <dgm:prSet phldrT="02" phldr="0"/>
      <dgm:spPr/>
      <dgm:t>
        <a:bodyPr/>
        <a:lstStyle/>
        <a:p>
          <a:r>
            <a:rPr lang="en-US"/>
            <a:t>02</a:t>
          </a:r>
        </a:p>
      </dgm:t>
    </dgm:pt>
    <dgm:pt modelId="{F0DAF87A-6E87-4762-B293-96AA8BDCD9C0}">
      <dgm:prSet/>
      <dgm:spPr/>
      <dgm:t>
        <a:bodyPr/>
        <a:lstStyle/>
        <a:p>
          <a:r>
            <a:rPr lang="en-AU"/>
            <a:t>Write your recommendation report for continuous improvements to the RTO by using the template provided Post Audit recommendation report.</a:t>
          </a:r>
        </a:p>
      </dgm:t>
    </dgm:pt>
    <dgm:pt modelId="{3C2AD88D-E54F-4BE8-8E16-BD695DF95975}" type="parTrans" cxnId="{729C5995-DF19-4E56-BB63-17B3ECC0B999}">
      <dgm:prSet/>
      <dgm:spPr/>
      <dgm:t>
        <a:bodyPr/>
        <a:lstStyle/>
        <a:p>
          <a:endParaRPr lang="en-US"/>
        </a:p>
      </dgm:t>
    </dgm:pt>
    <dgm:pt modelId="{D193E48E-60A9-4F4D-8E02-CA7A11AE4CA6}" type="sibTrans" cxnId="{729C5995-DF19-4E56-BB63-17B3ECC0B999}">
      <dgm:prSet phldrT="03" phldr="0"/>
      <dgm:spPr/>
      <dgm:t>
        <a:bodyPr/>
        <a:lstStyle/>
        <a:p>
          <a:r>
            <a:rPr lang="en-US"/>
            <a:t>03</a:t>
          </a:r>
        </a:p>
      </dgm:t>
    </dgm:pt>
    <dgm:pt modelId="{55C6DC7E-611D-43D9-BF9B-0C6EF9D7AD1A}" type="pres">
      <dgm:prSet presAssocID="{B0A2A4CF-366B-4CBE-A3F7-386432CAC8E9}" presName="Name0" presStyleCnt="0">
        <dgm:presLayoutVars>
          <dgm:animLvl val="lvl"/>
          <dgm:resizeHandles val="exact"/>
        </dgm:presLayoutVars>
      </dgm:prSet>
      <dgm:spPr/>
    </dgm:pt>
    <dgm:pt modelId="{0380862A-CC00-4FB1-A053-EBA483CAEAE0}" type="pres">
      <dgm:prSet presAssocID="{5B9B7E38-1A80-48F4-8D29-1FDB90EC912E}" presName="compositeNode" presStyleCnt="0">
        <dgm:presLayoutVars>
          <dgm:bulletEnabled val="1"/>
        </dgm:presLayoutVars>
      </dgm:prSet>
      <dgm:spPr/>
    </dgm:pt>
    <dgm:pt modelId="{C31DCABF-2ACD-4C6B-B218-A4F55DF7B628}" type="pres">
      <dgm:prSet presAssocID="{5B9B7E38-1A80-48F4-8D29-1FDB90EC912E}" presName="bgRect" presStyleLbl="alignNode1" presStyleIdx="0" presStyleCnt="3"/>
      <dgm:spPr/>
    </dgm:pt>
    <dgm:pt modelId="{E298C2D1-C83D-4C1A-B925-4A10E8D77B03}" type="pres">
      <dgm:prSet presAssocID="{0FA62E67-8F67-4618-B77C-33D02DEF281C}" presName="sibTransNodeRect" presStyleLbl="alignNode1" presStyleIdx="0" presStyleCnt="3">
        <dgm:presLayoutVars>
          <dgm:chMax val="0"/>
          <dgm:bulletEnabled val="1"/>
        </dgm:presLayoutVars>
      </dgm:prSet>
      <dgm:spPr/>
    </dgm:pt>
    <dgm:pt modelId="{CAE9B3DE-5E0B-4513-8D7B-029B72DA6AC5}" type="pres">
      <dgm:prSet presAssocID="{5B9B7E38-1A80-48F4-8D29-1FDB90EC912E}" presName="nodeRect" presStyleLbl="alignNode1" presStyleIdx="0" presStyleCnt="3">
        <dgm:presLayoutVars>
          <dgm:bulletEnabled val="1"/>
        </dgm:presLayoutVars>
      </dgm:prSet>
      <dgm:spPr/>
    </dgm:pt>
    <dgm:pt modelId="{6665C0C1-7D59-4190-A03A-72F6433DD0D7}" type="pres">
      <dgm:prSet presAssocID="{0FA62E67-8F67-4618-B77C-33D02DEF281C}" presName="sibTrans" presStyleCnt="0"/>
      <dgm:spPr/>
    </dgm:pt>
    <dgm:pt modelId="{667A443F-34E9-43BA-973C-7D17AEE462D3}" type="pres">
      <dgm:prSet presAssocID="{509F530F-A86E-4D37-BD9C-A8F81B03E29D}" presName="compositeNode" presStyleCnt="0">
        <dgm:presLayoutVars>
          <dgm:bulletEnabled val="1"/>
        </dgm:presLayoutVars>
      </dgm:prSet>
      <dgm:spPr/>
    </dgm:pt>
    <dgm:pt modelId="{406EDE01-1AE1-4E42-828D-7A754C603C26}" type="pres">
      <dgm:prSet presAssocID="{509F530F-A86E-4D37-BD9C-A8F81B03E29D}" presName="bgRect" presStyleLbl="alignNode1" presStyleIdx="1" presStyleCnt="3"/>
      <dgm:spPr/>
    </dgm:pt>
    <dgm:pt modelId="{85C27F6A-3AD8-47B3-83B3-D29C6407D49F}" type="pres">
      <dgm:prSet presAssocID="{B70A0643-34F9-4E99-9086-224FD4C9D8FD}" presName="sibTransNodeRect" presStyleLbl="alignNode1" presStyleIdx="1" presStyleCnt="3">
        <dgm:presLayoutVars>
          <dgm:chMax val="0"/>
          <dgm:bulletEnabled val="1"/>
        </dgm:presLayoutVars>
      </dgm:prSet>
      <dgm:spPr/>
    </dgm:pt>
    <dgm:pt modelId="{95714CBC-F7E8-4908-8DCA-851C26642093}" type="pres">
      <dgm:prSet presAssocID="{509F530F-A86E-4D37-BD9C-A8F81B03E29D}" presName="nodeRect" presStyleLbl="alignNode1" presStyleIdx="1" presStyleCnt="3">
        <dgm:presLayoutVars>
          <dgm:bulletEnabled val="1"/>
        </dgm:presLayoutVars>
      </dgm:prSet>
      <dgm:spPr/>
    </dgm:pt>
    <dgm:pt modelId="{7B7D80B3-0A54-456F-9822-90CDFB0BB7E7}" type="pres">
      <dgm:prSet presAssocID="{B70A0643-34F9-4E99-9086-224FD4C9D8FD}" presName="sibTrans" presStyleCnt="0"/>
      <dgm:spPr/>
    </dgm:pt>
    <dgm:pt modelId="{FC0D48AC-8999-4C90-BC33-4B173D16F862}" type="pres">
      <dgm:prSet presAssocID="{F0DAF87A-6E87-4762-B293-96AA8BDCD9C0}" presName="compositeNode" presStyleCnt="0">
        <dgm:presLayoutVars>
          <dgm:bulletEnabled val="1"/>
        </dgm:presLayoutVars>
      </dgm:prSet>
      <dgm:spPr/>
    </dgm:pt>
    <dgm:pt modelId="{E7C93C54-1104-4612-AAB5-30C1AB4353E2}" type="pres">
      <dgm:prSet presAssocID="{F0DAF87A-6E87-4762-B293-96AA8BDCD9C0}" presName="bgRect" presStyleLbl="alignNode1" presStyleIdx="2" presStyleCnt="3"/>
      <dgm:spPr/>
    </dgm:pt>
    <dgm:pt modelId="{3932F2F8-73F2-4428-97AB-EDDE46077EEB}" type="pres">
      <dgm:prSet presAssocID="{D193E48E-60A9-4F4D-8E02-CA7A11AE4CA6}" presName="sibTransNodeRect" presStyleLbl="alignNode1" presStyleIdx="2" presStyleCnt="3">
        <dgm:presLayoutVars>
          <dgm:chMax val="0"/>
          <dgm:bulletEnabled val="1"/>
        </dgm:presLayoutVars>
      </dgm:prSet>
      <dgm:spPr/>
    </dgm:pt>
    <dgm:pt modelId="{2B2E551F-F3A8-46E5-818F-26069190F31F}" type="pres">
      <dgm:prSet presAssocID="{F0DAF87A-6E87-4762-B293-96AA8BDCD9C0}" presName="nodeRect" presStyleLbl="alignNode1" presStyleIdx="2" presStyleCnt="3">
        <dgm:presLayoutVars>
          <dgm:bulletEnabled val="1"/>
        </dgm:presLayoutVars>
      </dgm:prSet>
      <dgm:spPr/>
    </dgm:pt>
  </dgm:ptLst>
  <dgm:cxnLst>
    <dgm:cxn modelId="{DCD9C906-F317-4BA1-A3AD-003C330D6A34}" type="presOf" srcId="{0FA62E67-8F67-4618-B77C-33D02DEF281C}" destId="{E298C2D1-C83D-4C1A-B925-4A10E8D77B03}" srcOrd="0" destOrd="0" presId="urn:microsoft.com/office/officeart/2016/7/layout/LinearBlockProcessNumbered"/>
    <dgm:cxn modelId="{401F7420-62D1-4BCF-93F2-2FE88A9AD1D1}" type="presOf" srcId="{F0DAF87A-6E87-4762-B293-96AA8BDCD9C0}" destId="{E7C93C54-1104-4612-AAB5-30C1AB4353E2}" srcOrd="0" destOrd="0" presId="urn:microsoft.com/office/officeart/2016/7/layout/LinearBlockProcessNumbered"/>
    <dgm:cxn modelId="{98B51878-3734-421A-A646-33DB5FCAE986}" type="presOf" srcId="{5B9B7E38-1A80-48F4-8D29-1FDB90EC912E}" destId="{CAE9B3DE-5E0B-4513-8D7B-029B72DA6AC5}" srcOrd="1" destOrd="0" presId="urn:microsoft.com/office/officeart/2016/7/layout/LinearBlockProcessNumbered"/>
    <dgm:cxn modelId="{FC070688-3D6C-4E3D-995E-61E9FE9C7C7D}" type="presOf" srcId="{5B9B7E38-1A80-48F4-8D29-1FDB90EC912E}" destId="{C31DCABF-2ACD-4C6B-B218-A4F55DF7B628}" srcOrd="0" destOrd="0" presId="urn:microsoft.com/office/officeart/2016/7/layout/LinearBlockProcessNumbered"/>
    <dgm:cxn modelId="{729C5995-DF19-4E56-BB63-17B3ECC0B999}" srcId="{B0A2A4CF-366B-4CBE-A3F7-386432CAC8E9}" destId="{F0DAF87A-6E87-4762-B293-96AA8BDCD9C0}" srcOrd="2" destOrd="0" parTransId="{3C2AD88D-E54F-4BE8-8E16-BD695DF95975}" sibTransId="{D193E48E-60A9-4F4D-8E02-CA7A11AE4CA6}"/>
    <dgm:cxn modelId="{685CCA9D-0240-4934-B21A-905D8B7CA73C}" type="presOf" srcId="{509F530F-A86E-4D37-BD9C-A8F81B03E29D}" destId="{95714CBC-F7E8-4908-8DCA-851C26642093}" srcOrd="1" destOrd="0" presId="urn:microsoft.com/office/officeart/2016/7/layout/LinearBlockProcessNumbered"/>
    <dgm:cxn modelId="{F858ADA3-7856-4518-80DF-6C4770C8BFB2}" type="presOf" srcId="{B0A2A4CF-366B-4CBE-A3F7-386432CAC8E9}" destId="{55C6DC7E-611D-43D9-BF9B-0C6EF9D7AD1A}" srcOrd="0" destOrd="0" presId="urn:microsoft.com/office/officeart/2016/7/layout/LinearBlockProcessNumbered"/>
    <dgm:cxn modelId="{56098FA6-B766-4467-93F7-239EA420D72A}" type="presOf" srcId="{F0DAF87A-6E87-4762-B293-96AA8BDCD9C0}" destId="{2B2E551F-F3A8-46E5-818F-26069190F31F}" srcOrd="1" destOrd="0" presId="urn:microsoft.com/office/officeart/2016/7/layout/LinearBlockProcessNumbered"/>
    <dgm:cxn modelId="{8C38BAB8-9BCD-4FC6-9DA5-3C63DE13C970}" srcId="{B0A2A4CF-366B-4CBE-A3F7-386432CAC8E9}" destId="{5B9B7E38-1A80-48F4-8D29-1FDB90EC912E}" srcOrd="0" destOrd="0" parTransId="{4751ECE9-2502-43D4-989D-0594F1EC5D76}" sibTransId="{0FA62E67-8F67-4618-B77C-33D02DEF281C}"/>
    <dgm:cxn modelId="{C0E3EDB8-3E19-4DC0-9058-AE8CD1ACB429}" type="presOf" srcId="{B70A0643-34F9-4E99-9086-224FD4C9D8FD}" destId="{85C27F6A-3AD8-47B3-83B3-D29C6407D49F}" srcOrd="0" destOrd="0" presId="urn:microsoft.com/office/officeart/2016/7/layout/LinearBlockProcessNumbered"/>
    <dgm:cxn modelId="{0C6198CF-FE7F-4050-B47F-7D3683F68069}" type="presOf" srcId="{D193E48E-60A9-4F4D-8E02-CA7A11AE4CA6}" destId="{3932F2F8-73F2-4428-97AB-EDDE46077EEB}" srcOrd="0" destOrd="0" presId="urn:microsoft.com/office/officeart/2016/7/layout/LinearBlockProcessNumbered"/>
    <dgm:cxn modelId="{D41D90D1-A8CB-4312-917D-6438590A011E}" type="presOf" srcId="{509F530F-A86E-4D37-BD9C-A8F81B03E29D}" destId="{406EDE01-1AE1-4E42-828D-7A754C603C26}" srcOrd="0" destOrd="0" presId="urn:microsoft.com/office/officeart/2016/7/layout/LinearBlockProcessNumbered"/>
    <dgm:cxn modelId="{FD41E4DF-60B6-498E-89D4-95DE20C0F5FE}" srcId="{B0A2A4CF-366B-4CBE-A3F7-386432CAC8E9}" destId="{509F530F-A86E-4D37-BD9C-A8F81B03E29D}" srcOrd="1" destOrd="0" parTransId="{2C423E3B-F529-4D3C-8BC7-D5DC70CDE2D1}" sibTransId="{B70A0643-34F9-4E99-9086-224FD4C9D8FD}"/>
    <dgm:cxn modelId="{70A86DBA-C6FB-4C9D-AD67-FC1C6C179540}" type="presParOf" srcId="{55C6DC7E-611D-43D9-BF9B-0C6EF9D7AD1A}" destId="{0380862A-CC00-4FB1-A053-EBA483CAEAE0}" srcOrd="0" destOrd="0" presId="urn:microsoft.com/office/officeart/2016/7/layout/LinearBlockProcessNumbered"/>
    <dgm:cxn modelId="{331E7630-ADEB-4606-A305-9C73ECC4414D}" type="presParOf" srcId="{0380862A-CC00-4FB1-A053-EBA483CAEAE0}" destId="{C31DCABF-2ACD-4C6B-B218-A4F55DF7B628}" srcOrd="0" destOrd="0" presId="urn:microsoft.com/office/officeart/2016/7/layout/LinearBlockProcessNumbered"/>
    <dgm:cxn modelId="{1C474940-A53C-43DA-8A55-A2A566245FE8}" type="presParOf" srcId="{0380862A-CC00-4FB1-A053-EBA483CAEAE0}" destId="{E298C2D1-C83D-4C1A-B925-4A10E8D77B03}" srcOrd="1" destOrd="0" presId="urn:microsoft.com/office/officeart/2016/7/layout/LinearBlockProcessNumbered"/>
    <dgm:cxn modelId="{7478493F-F440-4D73-9D46-AD2C4FBC4776}" type="presParOf" srcId="{0380862A-CC00-4FB1-A053-EBA483CAEAE0}" destId="{CAE9B3DE-5E0B-4513-8D7B-029B72DA6AC5}" srcOrd="2" destOrd="0" presId="urn:microsoft.com/office/officeart/2016/7/layout/LinearBlockProcessNumbered"/>
    <dgm:cxn modelId="{37254196-5AB5-4BDF-B03F-EBDC0976A630}" type="presParOf" srcId="{55C6DC7E-611D-43D9-BF9B-0C6EF9D7AD1A}" destId="{6665C0C1-7D59-4190-A03A-72F6433DD0D7}" srcOrd="1" destOrd="0" presId="urn:microsoft.com/office/officeart/2016/7/layout/LinearBlockProcessNumbered"/>
    <dgm:cxn modelId="{21CB9FA5-90B6-4FF8-987D-7B28D54F1D1F}" type="presParOf" srcId="{55C6DC7E-611D-43D9-BF9B-0C6EF9D7AD1A}" destId="{667A443F-34E9-43BA-973C-7D17AEE462D3}" srcOrd="2" destOrd="0" presId="urn:microsoft.com/office/officeart/2016/7/layout/LinearBlockProcessNumbered"/>
    <dgm:cxn modelId="{0DC74475-CDD0-419F-9D17-D13646A6DE53}" type="presParOf" srcId="{667A443F-34E9-43BA-973C-7D17AEE462D3}" destId="{406EDE01-1AE1-4E42-828D-7A754C603C26}" srcOrd="0" destOrd="0" presId="urn:microsoft.com/office/officeart/2016/7/layout/LinearBlockProcessNumbered"/>
    <dgm:cxn modelId="{4ADE104F-502B-48A5-9016-70167CC87530}" type="presParOf" srcId="{667A443F-34E9-43BA-973C-7D17AEE462D3}" destId="{85C27F6A-3AD8-47B3-83B3-D29C6407D49F}" srcOrd="1" destOrd="0" presId="urn:microsoft.com/office/officeart/2016/7/layout/LinearBlockProcessNumbered"/>
    <dgm:cxn modelId="{744067E3-E46A-462C-8C92-3DEAC1CF89A1}" type="presParOf" srcId="{667A443F-34E9-43BA-973C-7D17AEE462D3}" destId="{95714CBC-F7E8-4908-8DCA-851C26642093}" srcOrd="2" destOrd="0" presId="urn:microsoft.com/office/officeart/2016/7/layout/LinearBlockProcessNumbered"/>
    <dgm:cxn modelId="{13CE053D-4924-4E91-B233-D32655FEB9CC}" type="presParOf" srcId="{55C6DC7E-611D-43D9-BF9B-0C6EF9D7AD1A}" destId="{7B7D80B3-0A54-456F-9822-90CDFB0BB7E7}" srcOrd="3" destOrd="0" presId="urn:microsoft.com/office/officeart/2016/7/layout/LinearBlockProcessNumbered"/>
    <dgm:cxn modelId="{F8A21DAB-1B75-483D-8B74-156E6A853BB4}" type="presParOf" srcId="{55C6DC7E-611D-43D9-BF9B-0C6EF9D7AD1A}" destId="{FC0D48AC-8999-4C90-BC33-4B173D16F862}" srcOrd="4" destOrd="0" presId="urn:microsoft.com/office/officeart/2016/7/layout/LinearBlockProcessNumbered"/>
    <dgm:cxn modelId="{17EAD3E7-664C-4F16-A228-494647F86FE7}" type="presParOf" srcId="{FC0D48AC-8999-4C90-BC33-4B173D16F862}" destId="{E7C93C54-1104-4612-AAB5-30C1AB4353E2}" srcOrd="0" destOrd="0" presId="urn:microsoft.com/office/officeart/2016/7/layout/LinearBlockProcessNumbered"/>
    <dgm:cxn modelId="{FA52EB3B-E5DC-4957-9156-5F7AF70C2B94}" type="presParOf" srcId="{FC0D48AC-8999-4C90-BC33-4B173D16F862}" destId="{3932F2F8-73F2-4428-97AB-EDDE46077EEB}" srcOrd="1" destOrd="0" presId="urn:microsoft.com/office/officeart/2016/7/layout/LinearBlockProcessNumbered"/>
    <dgm:cxn modelId="{CD3ECFB1-1270-4295-9707-B6F00EC77D03}" type="presParOf" srcId="{FC0D48AC-8999-4C90-BC33-4B173D16F862}" destId="{2B2E551F-F3A8-46E5-818F-26069190F31F}" srcOrd="2" destOrd="0" presId="urn:microsoft.com/office/officeart/2016/7/layout/LinearBlock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EAF6BA1-FC82-43CA-BD9C-5E2B21C5886A}"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CB41634-B514-43FF-9148-F70443587B42}">
      <dgm:prSet/>
      <dgm:spPr/>
      <dgm:t>
        <a:bodyPr/>
        <a:lstStyle/>
        <a:p>
          <a:pPr>
            <a:lnSpc>
              <a:spcPct val="100000"/>
            </a:lnSpc>
          </a:pPr>
          <a:r>
            <a:rPr lang="en-US" b="0" i="0"/>
            <a:t>Supervise activities of audit team members</a:t>
          </a:r>
          <a:endParaRPr lang="en-US"/>
        </a:p>
      </dgm:t>
    </dgm:pt>
    <dgm:pt modelId="{2DE554B4-DA4A-45A9-BBBC-AB84438B01AF}" type="parTrans" cxnId="{A9436A9A-C4FE-4ECB-9A5E-919ED9472CD4}">
      <dgm:prSet/>
      <dgm:spPr/>
      <dgm:t>
        <a:bodyPr/>
        <a:lstStyle/>
        <a:p>
          <a:endParaRPr lang="en-US"/>
        </a:p>
      </dgm:t>
    </dgm:pt>
    <dgm:pt modelId="{CA119BC9-37A7-4D2B-AAA1-CB137C757DE1}" type="sibTrans" cxnId="{A9436A9A-C4FE-4ECB-9A5E-919ED9472CD4}">
      <dgm:prSet/>
      <dgm:spPr/>
      <dgm:t>
        <a:bodyPr/>
        <a:lstStyle/>
        <a:p>
          <a:endParaRPr lang="en-US"/>
        </a:p>
      </dgm:t>
    </dgm:pt>
    <dgm:pt modelId="{66593F5D-1A81-4705-8E41-A361EFBA7B8C}">
      <dgm:prSet/>
      <dgm:spPr/>
      <dgm:t>
        <a:bodyPr/>
        <a:lstStyle/>
        <a:p>
          <a:pPr>
            <a:lnSpc>
              <a:spcPct val="100000"/>
            </a:lnSpc>
            <a:defRPr b="1"/>
          </a:pPr>
          <a:r>
            <a:rPr lang="en-US"/>
            <a:t>ASSESS</a:t>
          </a:r>
        </a:p>
      </dgm:t>
    </dgm:pt>
    <dgm:pt modelId="{4B615CAE-9D99-4B3F-A5E4-01A4DB19B541}" type="parTrans" cxnId="{C72E3E1E-4DA7-4A93-B009-6339CBFA59FC}">
      <dgm:prSet/>
      <dgm:spPr/>
      <dgm:t>
        <a:bodyPr/>
        <a:lstStyle/>
        <a:p>
          <a:endParaRPr lang="en-US"/>
        </a:p>
      </dgm:t>
    </dgm:pt>
    <dgm:pt modelId="{C6D9C3EC-A83D-44A5-AF3D-2433AB218917}" type="sibTrans" cxnId="{C72E3E1E-4DA7-4A93-B009-6339CBFA59FC}">
      <dgm:prSet/>
      <dgm:spPr/>
      <dgm:t>
        <a:bodyPr/>
        <a:lstStyle/>
        <a:p>
          <a:endParaRPr lang="en-US"/>
        </a:p>
      </dgm:t>
    </dgm:pt>
    <dgm:pt modelId="{0E0F205E-77B3-4015-B733-CBFE5AFE13BF}">
      <dgm:prSet/>
      <dgm:spPr/>
      <dgm:t>
        <a:bodyPr/>
        <a:lstStyle/>
        <a:p>
          <a:pPr>
            <a:lnSpc>
              <a:spcPct val="100000"/>
            </a:lnSpc>
          </a:pPr>
          <a:r>
            <a:rPr lang="en-US" b="0" i="0"/>
            <a:t>Assess and review audit team findings in line with audit scope</a:t>
          </a:r>
          <a:endParaRPr lang="en-US"/>
        </a:p>
      </dgm:t>
    </dgm:pt>
    <dgm:pt modelId="{2479BED6-327A-4943-A016-8DAFA7AA9562}" type="parTrans" cxnId="{3EE76F45-1554-4299-B43A-E9F8DE994A7F}">
      <dgm:prSet/>
      <dgm:spPr/>
      <dgm:t>
        <a:bodyPr/>
        <a:lstStyle/>
        <a:p>
          <a:endParaRPr lang="en-US"/>
        </a:p>
      </dgm:t>
    </dgm:pt>
    <dgm:pt modelId="{38C70619-AC0F-436A-9310-FE363D9B97C9}" type="sibTrans" cxnId="{3EE76F45-1554-4299-B43A-E9F8DE994A7F}">
      <dgm:prSet/>
      <dgm:spPr/>
      <dgm:t>
        <a:bodyPr/>
        <a:lstStyle/>
        <a:p>
          <a:endParaRPr lang="en-US"/>
        </a:p>
      </dgm:t>
    </dgm:pt>
    <dgm:pt modelId="{7CD288D0-3BFA-4DDB-B4F1-3379E94F1EE8}">
      <dgm:prSet/>
      <dgm:spPr/>
      <dgm:t>
        <a:bodyPr/>
        <a:lstStyle/>
        <a:p>
          <a:pPr>
            <a:lnSpc>
              <a:spcPct val="100000"/>
            </a:lnSpc>
            <a:defRPr b="1"/>
          </a:pPr>
          <a:r>
            <a:rPr lang="en-US"/>
            <a:t>SEEK</a:t>
          </a:r>
        </a:p>
      </dgm:t>
    </dgm:pt>
    <dgm:pt modelId="{F351E820-23D9-4020-AC1B-316A7002D37D}" type="parTrans" cxnId="{C63D0F45-72E0-49DC-99DA-FA5CBC18E439}">
      <dgm:prSet/>
      <dgm:spPr/>
      <dgm:t>
        <a:bodyPr/>
        <a:lstStyle/>
        <a:p>
          <a:endParaRPr lang="en-US"/>
        </a:p>
      </dgm:t>
    </dgm:pt>
    <dgm:pt modelId="{D79824CD-9534-454F-B64C-7159CD52ECD4}" type="sibTrans" cxnId="{C63D0F45-72E0-49DC-99DA-FA5CBC18E439}">
      <dgm:prSet/>
      <dgm:spPr/>
      <dgm:t>
        <a:bodyPr/>
        <a:lstStyle/>
        <a:p>
          <a:endParaRPr lang="en-US"/>
        </a:p>
      </dgm:t>
    </dgm:pt>
    <dgm:pt modelId="{62448733-0775-40A2-81BC-056D11AAA023}">
      <dgm:prSet/>
      <dgm:spPr/>
      <dgm:t>
        <a:bodyPr/>
        <a:lstStyle/>
        <a:p>
          <a:pPr>
            <a:lnSpc>
              <a:spcPct val="100000"/>
            </a:lnSpc>
          </a:pPr>
          <a:r>
            <a:rPr lang="en-US" b="0" i="0"/>
            <a:t>Instigate contingency actions as required</a:t>
          </a:r>
          <a:endParaRPr lang="en-US"/>
        </a:p>
      </dgm:t>
    </dgm:pt>
    <dgm:pt modelId="{272FB322-0CCD-43D0-ABBD-A9781C385018}" type="parTrans" cxnId="{2F13E516-77C5-4A8D-91BE-B19E767DE9AB}">
      <dgm:prSet/>
      <dgm:spPr/>
      <dgm:t>
        <a:bodyPr/>
        <a:lstStyle/>
        <a:p>
          <a:endParaRPr lang="en-US"/>
        </a:p>
      </dgm:t>
    </dgm:pt>
    <dgm:pt modelId="{A7443BA8-F7A4-48ED-B1E6-2743AF059BB7}" type="sibTrans" cxnId="{2F13E516-77C5-4A8D-91BE-B19E767DE9AB}">
      <dgm:prSet/>
      <dgm:spPr/>
      <dgm:t>
        <a:bodyPr/>
        <a:lstStyle/>
        <a:p>
          <a:endParaRPr lang="en-US"/>
        </a:p>
      </dgm:t>
    </dgm:pt>
    <dgm:pt modelId="{6C794BCE-C10C-40E3-88E3-7A0C9BF12A62}">
      <dgm:prSet/>
      <dgm:spPr/>
      <dgm:t>
        <a:bodyPr/>
        <a:lstStyle/>
        <a:p>
          <a:pPr>
            <a:lnSpc>
              <a:spcPct val="100000"/>
            </a:lnSpc>
            <a:defRPr b="1"/>
          </a:pPr>
          <a:r>
            <a:rPr lang="en-US"/>
            <a:t>Supervise</a:t>
          </a:r>
        </a:p>
      </dgm:t>
    </dgm:pt>
    <dgm:pt modelId="{B1923E5A-B83C-4549-A377-E02F0FDB2AB0}" type="sibTrans" cxnId="{BDB61B99-4B48-4D57-B74A-38DA2C97D41C}">
      <dgm:prSet/>
      <dgm:spPr/>
      <dgm:t>
        <a:bodyPr/>
        <a:lstStyle/>
        <a:p>
          <a:endParaRPr lang="en-US"/>
        </a:p>
      </dgm:t>
    </dgm:pt>
    <dgm:pt modelId="{85C632A5-8755-4D33-BDEC-CFEDAEDFC895}" type="parTrans" cxnId="{BDB61B99-4B48-4D57-B74A-38DA2C97D41C}">
      <dgm:prSet/>
      <dgm:spPr/>
      <dgm:t>
        <a:bodyPr/>
        <a:lstStyle/>
        <a:p>
          <a:endParaRPr lang="en-US"/>
        </a:p>
      </dgm:t>
    </dgm:pt>
    <dgm:pt modelId="{87F4093C-7695-4C8E-A5EE-531632317D0E}">
      <dgm:prSet/>
      <dgm:spPr/>
      <dgm:t>
        <a:bodyPr/>
        <a:lstStyle/>
        <a:p>
          <a:pPr>
            <a:lnSpc>
              <a:spcPct val="100000"/>
            </a:lnSpc>
          </a:pPr>
          <a:r>
            <a:rPr lang="en-US" b="0" i="0"/>
            <a:t>Re-assign team members as required</a:t>
          </a:r>
        </a:p>
      </dgm:t>
    </dgm:pt>
    <dgm:pt modelId="{DDEC1307-9398-4DE5-B3D1-474948E32AE2}" type="parTrans" cxnId="{5B09E527-1427-4C6E-B15D-B029F9975778}">
      <dgm:prSet/>
      <dgm:spPr/>
      <dgm:t>
        <a:bodyPr/>
        <a:lstStyle/>
        <a:p>
          <a:endParaRPr lang="en-AU"/>
        </a:p>
      </dgm:t>
    </dgm:pt>
    <dgm:pt modelId="{3503F6C7-7E5E-4C80-BECE-5BBE02CD3A84}" type="sibTrans" cxnId="{5B09E527-1427-4C6E-B15D-B029F9975778}">
      <dgm:prSet/>
      <dgm:spPr/>
      <dgm:t>
        <a:bodyPr/>
        <a:lstStyle/>
        <a:p>
          <a:endParaRPr lang="en-AU"/>
        </a:p>
      </dgm:t>
    </dgm:pt>
    <dgm:pt modelId="{3A136A0E-DD1B-4C10-BD5D-3E90E828E5E4}">
      <dgm:prSet/>
      <dgm:spPr/>
      <dgm:t>
        <a:bodyPr/>
        <a:lstStyle/>
        <a:p>
          <a:pPr>
            <a:lnSpc>
              <a:spcPct val="100000"/>
            </a:lnSpc>
          </a:pPr>
          <a:r>
            <a:rPr lang="en-US" b="0" i="0"/>
            <a:t>Seek and reach agreement on corrective action reports</a:t>
          </a:r>
        </a:p>
      </dgm:t>
    </dgm:pt>
    <dgm:pt modelId="{F97620E1-3BAF-4C6D-BA51-D498E8A50775}" type="parTrans" cxnId="{351955F5-EA77-4A72-8153-8592B5978442}">
      <dgm:prSet/>
      <dgm:spPr/>
      <dgm:t>
        <a:bodyPr/>
        <a:lstStyle/>
        <a:p>
          <a:endParaRPr lang="en-AU"/>
        </a:p>
      </dgm:t>
    </dgm:pt>
    <dgm:pt modelId="{1702DFB3-E3E6-4026-96C5-C26507AB9CB0}" type="sibTrans" cxnId="{351955F5-EA77-4A72-8153-8592B5978442}">
      <dgm:prSet/>
      <dgm:spPr/>
      <dgm:t>
        <a:bodyPr/>
        <a:lstStyle/>
        <a:p>
          <a:endParaRPr lang="en-AU"/>
        </a:p>
      </dgm:t>
    </dgm:pt>
    <dgm:pt modelId="{33AA751F-D1BF-49B1-9933-0C82EE338722}" type="pres">
      <dgm:prSet presAssocID="{CEAF6BA1-FC82-43CA-BD9C-5E2B21C5886A}" presName="root" presStyleCnt="0">
        <dgm:presLayoutVars>
          <dgm:dir/>
          <dgm:resizeHandles val="exact"/>
        </dgm:presLayoutVars>
      </dgm:prSet>
      <dgm:spPr/>
    </dgm:pt>
    <dgm:pt modelId="{647E15CD-BE61-4BDD-9216-AEDAB06C0296}" type="pres">
      <dgm:prSet presAssocID="{6C794BCE-C10C-40E3-88E3-7A0C9BF12A62}" presName="compNode" presStyleCnt="0"/>
      <dgm:spPr/>
    </dgm:pt>
    <dgm:pt modelId="{5D7BF01D-D87E-43BC-85B2-4AA1648EDC0C}" type="pres">
      <dgm:prSet presAssocID="{6C794BCE-C10C-40E3-88E3-7A0C9BF12A6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gnifying glass"/>
        </a:ext>
      </dgm:extLst>
    </dgm:pt>
    <dgm:pt modelId="{DFE5122A-C862-4A25-A2F8-CF3CA0E8FC35}" type="pres">
      <dgm:prSet presAssocID="{6C794BCE-C10C-40E3-88E3-7A0C9BF12A62}" presName="iconSpace" presStyleCnt="0"/>
      <dgm:spPr/>
    </dgm:pt>
    <dgm:pt modelId="{FFD58F46-1C5B-4A3B-9D77-8F23DD53927E}" type="pres">
      <dgm:prSet presAssocID="{6C794BCE-C10C-40E3-88E3-7A0C9BF12A62}" presName="parTx" presStyleLbl="revTx" presStyleIdx="0" presStyleCnt="6">
        <dgm:presLayoutVars>
          <dgm:chMax val="0"/>
          <dgm:chPref val="0"/>
        </dgm:presLayoutVars>
      </dgm:prSet>
      <dgm:spPr/>
    </dgm:pt>
    <dgm:pt modelId="{133A9A0E-2DF4-499A-9C61-AEB1B2CE0E64}" type="pres">
      <dgm:prSet presAssocID="{6C794BCE-C10C-40E3-88E3-7A0C9BF12A62}" presName="txSpace" presStyleCnt="0"/>
      <dgm:spPr/>
    </dgm:pt>
    <dgm:pt modelId="{06DFD8B3-C1F3-458A-912A-D21CD82DC4A8}" type="pres">
      <dgm:prSet presAssocID="{6C794BCE-C10C-40E3-88E3-7A0C9BF12A62}" presName="desTx" presStyleLbl="revTx" presStyleIdx="1" presStyleCnt="6">
        <dgm:presLayoutVars/>
      </dgm:prSet>
      <dgm:spPr/>
    </dgm:pt>
    <dgm:pt modelId="{E0B8BEAD-268B-47E6-B7E0-348A8C0C667F}" type="pres">
      <dgm:prSet presAssocID="{B1923E5A-B83C-4549-A377-E02F0FDB2AB0}" presName="sibTrans" presStyleCnt="0"/>
      <dgm:spPr/>
    </dgm:pt>
    <dgm:pt modelId="{E1316AD8-A923-4BEF-A035-BD9DC064598F}" type="pres">
      <dgm:prSet presAssocID="{66593F5D-1A81-4705-8E41-A361EFBA7B8C}" presName="compNode" presStyleCnt="0"/>
      <dgm:spPr/>
    </dgm:pt>
    <dgm:pt modelId="{3A6C1ED5-1741-42DB-A5A7-4C64D026CB78}" type="pres">
      <dgm:prSet presAssocID="{66593F5D-1A81-4705-8E41-A361EFBA7B8C}"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shake"/>
        </a:ext>
      </dgm:extLst>
    </dgm:pt>
    <dgm:pt modelId="{E3EACDD3-B262-4324-AA55-6EB477EA64BF}" type="pres">
      <dgm:prSet presAssocID="{66593F5D-1A81-4705-8E41-A361EFBA7B8C}" presName="iconSpace" presStyleCnt="0"/>
      <dgm:spPr/>
    </dgm:pt>
    <dgm:pt modelId="{6FF53020-2862-40B0-9B4A-957F3DEF03BB}" type="pres">
      <dgm:prSet presAssocID="{66593F5D-1A81-4705-8E41-A361EFBA7B8C}" presName="parTx" presStyleLbl="revTx" presStyleIdx="2" presStyleCnt="6">
        <dgm:presLayoutVars>
          <dgm:chMax val="0"/>
          <dgm:chPref val="0"/>
        </dgm:presLayoutVars>
      </dgm:prSet>
      <dgm:spPr/>
    </dgm:pt>
    <dgm:pt modelId="{CAC22667-1EB8-4171-9B91-F8718C133500}" type="pres">
      <dgm:prSet presAssocID="{66593F5D-1A81-4705-8E41-A361EFBA7B8C}" presName="txSpace" presStyleCnt="0"/>
      <dgm:spPr/>
    </dgm:pt>
    <dgm:pt modelId="{0822D2C3-21CB-41E6-A02B-B3BBEFCF3504}" type="pres">
      <dgm:prSet presAssocID="{66593F5D-1A81-4705-8E41-A361EFBA7B8C}" presName="desTx" presStyleLbl="revTx" presStyleIdx="3" presStyleCnt="6">
        <dgm:presLayoutVars/>
      </dgm:prSet>
      <dgm:spPr/>
    </dgm:pt>
    <dgm:pt modelId="{747FA511-B38A-4B3B-B9BA-2FE5864360BA}" type="pres">
      <dgm:prSet presAssocID="{C6D9C3EC-A83D-44A5-AF3D-2433AB218917}" presName="sibTrans" presStyleCnt="0"/>
      <dgm:spPr/>
    </dgm:pt>
    <dgm:pt modelId="{86A8BCD9-1F71-491A-831F-355DE3845434}" type="pres">
      <dgm:prSet presAssocID="{7CD288D0-3BFA-4DDB-B4F1-3379E94F1EE8}" presName="compNode" presStyleCnt="0"/>
      <dgm:spPr/>
    </dgm:pt>
    <dgm:pt modelId="{FC101F39-3A0E-428D-A9E9-581C8F3AB54E}" type="pres">
      <dgm:prSet presAssocID="{7CD288D0-3BFA-4DDB-B4F1-3379E94F1EE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sers"/>
        </a:ext>
      </dgm:extLst>
    </dgm:pt>
    <dgm:pt modelId="{C9A4CA33-0248-4D2C-88E8-508C07758F1A}" type="pres">
      <dgm:prSet presAssocID="{7CD288D0-3BFA-4DDB-B4F1-3379E94F1EE8}" presName="iconSpace" presStyleCnt="0"/>
      <dgm:spPr/>
    </dgm:pt>
    <dgm:pt modelId="{5EC8C7B5-AC20-4C4A-9E27-464BE5F8F36F}" type="pres">
      <dgm:prSet presAssocID="{7CD288D0-3BFA-4DDB-B4F1-3379E94F1EE8}" presName="parTx" presStyleLbl="revTx" presStyleIdx="4" presStyleCnt="6">
        <dgm:presLayoutVars>
          <dgm:chMax val="0"/>
          <dgm:chPref val="0"/>
        </dgm:presLayoutVars>
      </dgm:prSet>
      <dgm:spPr/>
    </dgm:pt>
    <dgm:pt modelId="{DA0607A1-40D4-4A76-8677-50E79657132F}" type="pres">
      <dgm:prSet presAssocID="{7CD288D0-3BFA-4DDB-B4F1-3379E94F1EE8}" presName="txSpace" presStyleCnt="0"/>
      <dgm:spPr/>
    </dgm:pt>
    <dgm:pt modelId="{FC0A2909-1187-43FE-977A-F8D5BBFD4B89}" type="pres">
      <dgm:prSet presAssocID="{7CD288D0-3BFA-4DDB-B4F1-3379E94F1EE8}" presName="desTx" presStyleLbl="revTx" presStyleIdx="5" presStyleCnt="6">
        <dgm:presLayoutVars/>
      </dgm:prSet>
      <dgm:spPr/>
    </dgm:pt>
  </dgm:ptLst>
  <dgm:cxnLst>
    <dgm:cxn modelId="{BBD58E02-15A0-4A78-A5EB-419E94EA884E}" type="presOf" srcId="{7CD288D0-3BFA-4DDB-B4F1-3379E94F1EE8}" destId="{5EC8C7B5-AC20-4C4A-9E27-464BE5F8F36F}" srcOrd="0" destOrd="0" presId="urn:microsoft.com/office/officeart/2018/5/layout/CenteredIconLabelDescriptionList"/>
    <dgm:cxn modelId="{2F13E516-77C5-4A8D-91BE-B19E767DE9AB}" srcId="{7CD288D0-3BFA-4DDB-B4F1-3379E94F1EE8}" destId="{62448733-0775-40A2-81BC-056D11AAA023}" srcOrd="0" destOrd="0" parTransId="{272FB322-0CCD-43D0-ABBD-A9781C385018}" sibTransId="{A7443BA8-F7A4-48ED-B1E6-2743AF059BB7}"/>
    <dgm:cxn modelId="{C72E3E1E-4DA7-4A93-B009-6339CBFA59FC}" srcId="{CEAF6BA1-FC82-43CA-BD9C-5E2B21C5886A}" destId="{66593F5D-1A81-4705-8E41-A361EFBA7B8C}" srcOrd="1" destOrd="0" parTransId="{4B615CAE-9D99-4B3F-A5E4-01A4DB19B541}" sibTransId="{C6D9C3EC-A83D-44A5-AF3D-2433AB218917}"/>
    <dgm:cxn modelId="{6078C821-A27A-44A3-88A7-85463E936683}" type="presOf" srcId="{62448733-0775-40A2-81BC-056D11AAA023}" destId="{FC0A2909-1187-43FE-977A-F8D5BBFD4B89}" srcOrd="0" destOrd="0" presId="urn:microsoft.com/office/officeart/2018/5/layout/CenteredIconLabelDescriptionList"/>
    <dgm:cxn modelId="{5B09E527-1427-4C6E-B15D-B029F9975778}" srcId="{66593F5D-1A81-4705-8E41-A361EFBA7B8C}" destId="{87F4093C-7695-4C8E-A5EE-531632317D0E}" srcOrd="1" destOrd="0" parTransId="{DDEC1307-9398-4DE5-B3D1-474948E32AE2}" sibTransId="{3503F6C7-7E5E-4C80-BECE-5BBE02CD3A84}"/>
    <dgm:cxn modelId="{D6BB7A44-E493-42C3-9565-32A365DB60B2}" type="presOf" srcId="{3A136A0E-DD1B-4C10-BD5D-3E90E828E5E4}" destId="{FC0A2909-1187-43FE-977A-F8D5BBFD4B89}" srcOrd="0" destOrd="1" presId="urn:microsoft.com/office/officeart/2018/5/layout/CenteredIconLabelDescriptionList"/>
    <dgm:cxn modelId="{C63D0F45-72E0-49DC-99DA-FA5CBC18E439}" srcId="{CEAF6BA1-FC82-43CA-BD9C-5E2B21C5886A}" destId="{7CD288D0-3BFA-4DDB-B4F1-3379E94F1EE8}" srcOrd="2" destOrd="0" parTransId="{F351E820-23D9-4020-AC1B-316A7002D37D}" sibTransId="{D79824CD-9534-454F-B64C-7159CD52ECD4}"/>
    <dgm:cxn modelId="{3EE76F45-1554-4299-B43A-E9F8DE994A7F}" srcId="{66593F5D-1A81-4705-8E41-A361EFBA7B8C}" destId="{0E0F205E-77B3-4015-B733-CBFE5AFE13BF}" srcOrd="0" destOrd="0" parTransId="{2479BED6-327A-4943-A016-8DAFA7AA9562}" sibTransId="{38C70619-AC0F-436A-9310-FE363D9B97C9}"/>
    <dgm:cxn modelId="{2D31F545-BACC-4BD5-BFCA-3F8AEE8DACF0}" type="presOf" srcId="{87F4093C-7695-4C8E-A5EE-531632317D0E}" destId="{0822D2C3-21CB-41E6-A02B-B3BBEFCF3504}" srcOrd="0" destOrd="1" presId="urn:microsoft.com/office/officeart/2018/5/layout/CenteredIconLabelDescriptionList"/>
    <dgm:cxn modelId="{6443C482-054B-402E-AE22-185860B67DBF}" type="presOf" srcId="{ECB41634-B514-43FF-9148-F70443587B42}" destId="{06DFD8B3-C1F3-458A-912A-D21CD82DC4A8}" srcOrd="0" destOrd="0" presId="urn:microsoft.com/office/officeart/2018/5/layout/CenteredIconLabelDescriptionList"/>
    <dgm:cxn modelId="{BDB61B99-4B48-4D57-B74A-38DA2C97D41C}" srcId="{CEAF6BA1-FC82-43CA-BD9C-5E2B21C5886A}" destId="{6C794BCE-C10C-40E3-88E3-7A0C9BF12A62}" srcOrd="0" destOrd="0" parTransId="{85C632A5-8755-4D33-BDEC-CFEDAEDFC895}" sibTransId="{B1923E5A-B83C-4549-A377-E02F0FDB2AB0}"/>
    <dgm:cxn modelId="{A9436A9A-C4FE-4ECB-9A5E-919ED9472CD4}" srcId="{6C794BCE-C10C-40E3-88E3-7A0C9BF12A62}" destId="{ECB41634-B514-43FF-9148-F70443587B42}" srcOrd="0" destOrd="0" parTransId="{2DE554B4-DA4A-45A9-BBBC-AB84438B01AF}" sibTransId="{CA119BC9-37A7-4D2B-AAA1-CB137C757DE1}"/>
    <dgm:cxn modelId="{C412B9AA-7536-439A-A6B4-ECB51501337F}" type="presOf" srcId="{0E0F205E-77B3-4015-B733-CBFE5AFE13BF}" destId="{0822D2C3-21CB-41E6-A02B-B3BBEFCF3504}" srcOrd="0" destOrd="0" presId="urn:microsoft.com/office/officeart/2018/5/layout/CenteredIconLabelDescriptionList"/>
    <dgm:cxn modelId="{939551C2-56DF-4980-A42E-43791A4ADD90}" type="presOf" srcId="{CEAF6BA1-FC82-43CA-BD9C-5E2B21C5886A}" destId="{33AA751F-D1BF-49B1-9933-0C82EE338722}" srcOrd="0" destOrd="0" presId="urn:microsoft.com/office/officeart/2018/5/layout/CenteredIconLabelDescriptionList"/>
    <dgm:cxn modelId="{CFEDEFCC-1D8B-4AEE-8708-4F699AD9806C}" type="presOf" srcId="{66593F5D-1A81-4705-8E41-A361EFBA7B8C}" destId="{6FF53020-2862-40B0-9B4A-957F3DEF03BB}" srcOrd="0" destOrd="0" presId="urn:microsoft.com/office/officeart/2018/5/layout/CenteredIconLabelDescriptionList"/>
    <dgm:cxn modelId="{58A797D7-DEFE-456C-AEAE-C4D0BE8ADD95}" type="presOf" srcId="{6C794BCE-C10C-40E3-88E3-7A0C9BF12A62}" destId="{FFD58F46-1C5B-4A3B-9D77-8F23DD53927E}" srcOrd="0" destOrd="0" presId="urn:microsoft.com/office/officeart/2018/5/layout/CenteredIconLabelDescriptionList"/>
    <dgm:cxn modelId="{351955F5-EA77-4A72-8153-8592B5978442}" srcId="{7CD288D0-3BFA-4DDB-B4F1-3379E94F1EE8}" destId="{3A136A0E-DD1B-4C10-BD5D-3E90E828E5E4}" srcOrd="1" destOrd="0" parTransId="{F97620E1-3BAF-4C6D-BA51-D498E8A50775}" sibTransId="{1702DFB3-E3E6-4026-96C5-C26507AB9CB0}"/>
    <dgm:cxn modelId="{09A04495-9425-4624-BCFC-BAC4A9653B93}" type="presParOf" srcId="{33AA751F-D1BF-49B1-9933-0C82EE338722}" destId="{647E15CD-BE61-4BDD-9216-AEDAB06C0296}" srcOrd="0" destOrd="0" presId="urn:microsoft.com/office/officeart/2018/5/layout/CenteredIconLabelDescriptionList"/>
    <dgm:cxn modelId="{A7D8C2D2-048B-42A6-ADB7-C81643CA58E1}" type="presParOf" srcId="{647E15CD-BE61-4BDD-9216-AEDAB06C0296}" destId="{5D7BF01D-D87E-43BC-85B2-4AA1648EDC0C}" srcOrd="0" destOrd="0" presId="urn:microsoft.com/office/officeart/2018/5/layout/CenteredIconLabelDescriptionList"/>
    <dgm:cxn modelId="{0C3E4410-41A9-4BBE-BAD3-E9DFA046ADCF}" type="presParOf" srcId="{647E15CD-BE61-4BDD-9216-AEDAB06C0296}" destId="{DFE5122A-C862-4A25-A2F8-CF3CA0E8FC35}" srcOrd="1" destOrd="0" presId="urn:microsoft.com/office/officeart/2018/5/layout/CenteredIconLabelDescriptionList"/>
    <dgm:cxn modelId="{D373A72D-C6CF-41DE-8929-9B539EF68377}" type="presParOf" srcId="{647E15CD-BE61-4BDD-9216-AEDAB06C0296}" destId="{FFD58F46-1C5B-4A3B-9D77-8F23DD53927E}" srcOrd="2" destOrd="0" presId="urn:microsoft.com/office/officeart/2018/5/layout/CenteredIconLabelDescriptionList"/>
    <dgm:cxn modelId="{7724FBC7-D78A-4D80-BB56-A44760D46298}" type="presParOf" srcId="{647E15CD-BE61-4BDD-9216-AEDAB06C0296}" destId="{133A9A0E-2DF4-499A-9C61-AEB1B2CE0E64}" srcOrd="3" destOrd="0" presId="urn:microsoft.com/office/officeart/2018/5/layout/CenteredIconLabelDescriptionList"/>
    <dgm:cxn modelId="{EA86D42E-31C9-44A7-8A0B-BFFAC2304BCA}" type="presParOf" srcId="{647E15CD-BE61-4BDD-9216-AEDAB06C0296}" destId="{06DFD8B3-C1F3-458A-912A-D21CD82DC4A8}" srcOrd="4" destOrd="0" presId="urn:microsoft.com/office/officeart/2018/5/layout/CenteredIconLabelDescriptionList"/>
    <dgm:cxn modelId="{DDA55848-6510-4C90-98AB-CFCB1EE582CD}" type="presParOf" srcId="{33AA751F-D1BF-49B1-9933-0C82EE338722}" destId="{E0B8BEAD-268B-47E6-B7E0-348A8C0C667F}" srcOrd="1" destOrd="0" presId="urn:microsoft.com/office/officeart/2018/5/layout/CenteredIconLabelDescriptionList"/>
    <dgm:cxn modelId="{A619E580-D314-4DFE-BA60-EC48D7EC3DE0}" type="presParOf" srcId="{33AA751F-D1BF-49B1-9933-0C82EE338722}" destId="{E1316AD8-A923-4BEF-A035-BD9DC064598F}" srcOrd="2" destOrd="0" presId="urn:microsoft.com/office/officeart/2018/5/layout/CenteredIconLabelDescriptionList"/>
    <dgm:cxn modelId="{370FD85A-7B29-47F5-B56D-3AE9D7E1496F}" type="presParOf" srcId="{E1316AD8-A923-4BEF-A035-BD9DC064598F}" destId="{3A6C1ED5-1741-42DB-A5A7-4C64D026CB78}" srcOrd="0" destOrd="0" presId="urn:microsoft.com/office/officeart/2018/5/layout/CenteredIconLabelDescriptionList"/>
    <dgm:cxn modelId="{D62DBA5E-21A3-4C1E-88B8-C92E7E14BF55}" type="presParOf" srcId="{E1316AD8-A923-4BEF-A035-BD9DC064598F}" destId="{E3EACDD3-B262-4324-AA55-6EB477EA64BF}" srcOrd="1" destOrd="0" presId="urn:microsoft.com/office/officeart/2018/5/layout/CenteredIconLabelDescriptionList"/>
    <dgm:cxn modelId="{19A3DF48-B480-4C29-AE3B-29E59718072A}" type="presParOf" srcId="{E1316AD8-A923-4BEF-A035-BD9DC064598F}" destId="{6FF53020-2862-40B0-9B4A-957F3DEF03BB}" srcOrd="2" destOrd="0" presId="urn:microsoft.com/office/officeart/2018/5/layout/CenteredIconLabelDescriptionList"/>
    <dgm:cxn modelId="{A048EC44-B621-43E7-812E-B81EF37C8322}" type="presParOf" srcId="{E1316AD8-A923-4BEF-A035-BD9DC064598F}" destId="{CAC22667-1EB8-4171-9B91-F8718C133500}" srcOrd="3" destOrd="0" presId="urn:microsoft.com/office/officeart/2018/5/layout/CenteredIconLabelDescriptionList"/>
    <dgm:cxn modelId="{EF78EC1D-9BA3-4EF1-B21D-67AA93ADFBF2}" type="presParOf" srcId="{E1316AD8-A923-4BEF-A035-BD9DC064598F}" destId="{0822D2C3-21CB-41E6-A02B-B3BBEFCF3504}" srcOrd="4" destOrd="0" presId="urn:microsoft.com/office/officeart/2018/5/layout/CenteredIconLabelDescriptionList"/>
    <dgm:cxn modelId="{54F9E125-D4AB-4F20-B9AB-17DE698974D0}" type="presParOf" srcId="{33AA751F-D1BF-49B1-9933-0C82EE338722}" destId="{747FA511-B38A-4B3B-B9BA-2FE5864360BA}" srcOrd="3" destOrd="0" presId="urn:microsoft.com/office/officeart/2018/5/layout/CenteredIconLabelDescriptionList"/>
    <dgm:cxn modelId="{5268BCF3-0F97-4FBD-8B76-248E189C3064}" type="presParOf" srcId="{33AA751F-D1BF-49B1-9933-0C82EE338722}" destId="{86A8BCD9-1F71-491A-831F-355DE3845434}" srcOrd="4" destOrd="0" presId="urn:microsoft.com/office/officeart/2018/5/layout/CenteredIconLabelDescriptionList"/>
    <dgm:cxn modelId="{CA164F2D-5364-453D-91E0-8B0B87755A30}" type="presParOf" srcId="{86A8BCD9-1F71-491A-831F-355DE3845434}" destId="{FC101F39-3A0E-428D-A9E9-581C8F3AB54E}" srcOrd="0" destOrd="0" presId="urn:microsoft.com/office/officeart/2018/5/layout/CenteredIconLabelDescriptionList"/>
    <dgm:cxn modelId="{C3929AA4-B919-4830-A046-301589133986}" type="presParOf" srcId="{86A8BCD9-1F71-491A-831F-355DE3845434}" destId="{C9A4CA33-0248-4D2C-88E8-508C07758F1A}" srcOrd="1" destOrd="0" presId="urn:microsoft.com/office/officeart/2018/5/layout/CenteredIconLabelDescriptionList"/>
    <dgm:cxn modelId="{2F72C659-3A8A-4137-B3F5-C0D14B86924A}" type="presParOf" srcId="{86A8BCD9-1F71-491A-831F-355DE3845434}" destId="{5EC8C7B5-AC20-4C4A-9E27-464BE5F8F36F}" srcOrd="2" destOrd="0" presId="urn:microsoft.com/office/officeart/2018/5/layout/CenteredIconLabelDescriptionList"/>
    <dgm:cxn modelId="{F273D1B7-F405-4618-87D5-7B92C307FF53}" type="presParOf" srcId="{86A8BCD9-1F71-491A-831F-355DE3845434}" destId="{DA0607A1-40D4-4A76-8677-50E79657132F}" srcOrd="3" destOrd="0" presId="urn:microsoft.com/office/officeart/2018/5/layout/CenteredIconLabelDescriptionList"/>
    <dgm:cxn modelId="{ADAA8786-2834-4BDD-A1BD-D302C543DD08}" type="presParOf" srcId="{86A8BCD9-1F71-491A-831F-355DE3845434}" destId="{FC0A2909-1187-43FE-977A-F8D5BBFD4B89}"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E581FC5-5EF1-417E-906C-8BAA830E25D1}"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057C5E1E-459D-47DC-A10F-E31086B68742}">
      <dgm:prSet/>
      <dgm:spPr/>
      <dgm:t>
        <a:bodyPr/>
        <a:lstStyle/>
        <a:p>
          <a:pPr>
            <a:defRPr cap="all"/>
          </a:pPr>
          <a:r>
            <a:rPr lang="en-US" baseline="0"/>
            <a:t>Did we meet our objectives?</a:t>
          </a:r>
        </a:p>
      </dgm:t>
    </dgm:pt>
    <dgm:pt modelId="{D2E78E60-6C54-4866-AFB8-4EAFB0010BB1}" type="parTrans" cxnId="{CFBC9A4E-8E0D-4F07-BFBC-CB36FDC06A75}">
      <dgm:prSet/>
      <dgm:spPr/>
      <dgm:t>
        <a:bodyPr/>
        <a:lstStyle/>
        <a:p>
          <a:endParaRPr lang="en-US"/>
        </a:p>
      </dgm:t>
    </dgm:pt>
    <dgm:pt modelId="{586F17B2-2A2B-499F-802A-E8C4AC8EBCB3}" type="sibTrans" cxnId="{CFBC9A4E-8E0D-4F07-BFBC-CB36FDC06A75}">
      <dgm:prSet/>
      <dgm:spPr/>
      <dgm:t>
        <a:bodyPr/>
        <a:lstStyle/>
        <a:p>
          <a:endParaRPr lang="en-US"/>
        </a:p>
      </dgm:t>
    </dgm:pt>
    <dgm:pt modelId="{76860FDA-EA47-457A-994B-4CEA219A3A17}">
      <dgm:prSet/>
      <dgm:spPr/>
      <dgm:t>
        <a:bodyPr/>
        <a:lstStyle/>
        <a:p>
          <a:pPr>
            <a:defRPr cap="all"/>
          </a:pPr>
          <a:r>
            <a:rPr lang="en-US" baseline="0"/>
            <a:t>How did you find this session?</a:t>
          </a:r>
        </a:p>
      </dgm:t>
    </dgm:pt>
    <dgm:pt modelId="{E5ECD5C1-BA73-4704-A23F-9275A05C3694}" type="parTrans" cxnId="{0688A67F-C414-4E43-9E5C-AF88B2E8D660}">
      <dgm:prSet/>
      <dgm:spPr/>
      <dgm:t>
        <a:bodyPr/>
        <a:lstStyle/>
        <a:p>
          <a:endParaRPr lang="en-US"/>
        </a:p>
      </dgm:t>
    </dgm:pt>
    <dgm:pt modelId="{B137AB99-5E77-4285-80D4-52A2CD97ADF3}" type="sibTrans" cxnId="{0688A67F-C414-4E43-9E5C-AF88B2E8D660}">
      <dgm:prSet/>
      <dgm:spPr/>
      <dgm:t>
        <a:bodyPr/>
        <a:lstStyle/>
        <a:p>
          <a:endParaRPr lang="en-US"/>
        </a:p>
      </dgm:t>
    </dgm:pt>
    <dgm:pt modelId="{C47B22C8-2A32-4ABA-BDBC-3371401051FB}">
      <dgm:prSet/>
      <dgm:spPr/>
      <dgm:t>
        <a:bodyPr/>
        <a:lstStyle/>
        <a:p>
          <a:pPr>
            <a:defRPr cap="all"/>
          </a:pPr>
          <a:r>
            <a:rPr lang="en-US" baseline="0"/>
            <a:t>Any questions?</a:t>
          </a:r>
        </a:p>
      </dgm:t>
    </dgm:pt>
    <dgm:pt modelId="{97A9C459-A4D6-4EF1-BD04-FA33573930A2}" type="parTrans" cxnId="{09A87459-99AB-4605-9FB6-341DB19A7161}">
      <dgm:prSet/>
      <dgm:spPr/>
      <dgm:t>
        <a:bodyPr/>
        <a:lstStyle/>
        <a:p>
          <a:endParaRPr lang="en-US"/>
        </a:p>
      </dgm:t>
    </dgm:pt>
    <dgm:pt modelId="{D1D0FE86-ACE0-41FC-8997-B3CA4E275621}" type="sibTrans" cxnId="{09A87459-99AB-4605-9FB6-341DB19A7161}">
      <dgm:prSet/>
      <dgm:spPr/>
      <dgm:t>
        <a:bodyPr/>
        <a:lstStyle/>
        <a:p>
          <a:endParaRPr lang="en-US"/>
        </a:p>
      </dgm:t>
    </dgm:pt>
    <dgm:pt modelId="{55C0414E-EC83-42AB-A89E-E68124404F4B}" type="pres">
      <dgm:prSet presAssocID="{AE581FC5-5EF1-417E-906C-8BAA830E25D1}" presName="root" presStyleCnt="0">
        <dgm:presLayoutVars>
          <dgm:dir/>
          <dgm:resizeHandles val="exact"/>
        </dgm:presLayoutVars>
      </dgm:prSet>
      <dgm:spPr/>
    </dgm:pt>
    <dgm:pt modelId="{899ACA6D-478A-4980-A31B-5F48FEE6144E}" type="pres">
      <dgm:prSet presAssocID="{057C5E1E-459D-47DC-A10F-E31086B68742}" presName="compNode" presStyleCnt="0"/>
      <dgm:spPr/>
    </dgm:pt>
    <dgm:pt modelId="{5F06B8BC-1214-46D4-9838-08318B1F18C0}" type="pres">
      <dgm:prSet presAssocID="{057C5E1E-459D-47DC-A10F-E31086B68742}" presName="iconBgRect" presStyleLbl="bgShp" presStyleIdx="0" presStyleCnt="3"/>
      <dgm:spPr/>
    </dgm:pt>
    <dgm:pt modelId="{BCFDB5D6-9013-468D-8424-736BDAE1AD23}" type="pres">
      <dgm:prSet presAssocID="{057C5E1E-459D-47DC-A10F-E31086B6874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Angel Face Outline"/>
        </a:ext>
      </dgm:extLst>
    </dgm:pt>
    <dgm:pt modelId="{C841E631-B33E-46BF-B3B8-9547D1F24F9E}" type="pres">
      <dgm:prSet presAssocID="{057C5E1E-459D-47DC-A10F-E31086B68742}" presName="spaceRect" presStyleCnt="0"/>
      <dgm:spPr/>
    </dgm:pt>
    <dgm:pt modelId="{FFD3DCD7-92AD-49D1-A3B0-9B3BAD3758FF}" type="pres">
      <dgm:prSet presAssocID="{057C5E1E-459D-47DC-A10F-E31086B68742}" presName="textRect" presStyleLbl="revTx" presStyleIdx="0" presStyleCnt="3">
        <dgm:presLayoutVars>
          <dgm:chMax val="1"/>
          <dgm:chPref val="1"/>
        </dgm:presLayoutVars>
      </dgm:prSet>
      <dgm:spPr/>
    </dgm:pt>
    <dgm:pt modelId="{D2524D19-6787-44BD-8D86-14A1807FCFB4}" type="pres">
      <dgm:prSet presAssocID="{586F17B2-2A2B-499F-802A-E8C4AC8EBCB3}" presName="sibTrans" presStyleCnt="0"/>
      <dgm:spPr/>
    </dgm:pt>
    <dgm:pt modelId="{ABD1870B-4DE8-4B5A-AAF7-C43529A74683}" type="pres">
      <dgm:prSet presAssocID="{76860FDA-EA47-457A-994B-4CEA219A3A17}" presName="compNode" presStyleCnt="0"/>
      <dgm:spPr/>
    </dgm:pt>
    <dgm:pt modelId="{F2F4C527-77F3-4D84-858E-FBD182BC7B04}" type="pres">
      <dgm:prSet presAssocID="{76860FDA-EA47-457A-994B-4CEA219A3A17}" presName="iconBgRect" presStyleLbl="bgShp" presStyleIdx="1" presStyleCnt="3"/>
      <dgm:spPr/>
    </dgm:pt>
    <dgm:pt modelId="{428DC0A7-C1BD-4F6F-8750-E55D9C338892}" type="pres">
      <dgm:prSet presAssocID="{76860FDA-EA47-457A-994B-4CEA219A3A17}"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ustomer Review"/>
        </a:ext>
      </dgm:extLst>
    </dgm:pt>
    <dgm:pt modelId="{7DFBC36B-CE1A-413F-AC1F-99000087A704}" type="pres">
      <dgm:prSet presAssocID="{76860FDA-EA47-457A-994B-4CEA219A3A17}" presName="spaceRect" presStyleCnt="0"/>
      <dgm:spPr/>
    </dgm:pt>
    <dgm:pt modelId="{E68BD198-173F-4849-ADA0-C96BC2B99DE3}" type="pres">
      <dgm:prSet presAssocID="{76860FDA-EA47-457A-994B-4CEA219A3A17}" presName="textRect" presStyleLbl="revTx" presStyleIdx="1" presStyleCnt="3">
        <dgm:presLayoutVars>
          <dgm:chMax val="1"/>
          <dgm:chPref val="1"/>
        </dgm:presLayoutVars>
      </dgm:prSet>
      <dgm:spPr/>
    </dgm:pt>
    <dgm:pt modelId="{729236E3-5B79-4000-BF47-01CDEE05D95D}" type="pres">
      <dgm:prSet presAssocID="{B137AB99-5E77-4285-80D4-52A2CD97ADF3}" presName="sibTrans" presStyleCnt="0"/>
      <dgm:spPr/>
    </dgm:pt>
    <dgm:pt modelId="{A527AAE5-34F7-4D9A-B5D8-A879789FCD4F}" type="pres">
      <dgm:prSet presAssocID="{C47B22C8-2A32-4ABA-BDBC-3371401051FB}" presName="compNode" presStyleCnt="0"/>
      <dgm:spPr/>
    </dgm:pt>
    <dgm:pt modelId="{798E5A3F-B5D6-49F7-9987-9FD436FB2D11}" type="pres">
      <dgm:prSet presAssocID="{C47B22C8-2A32-4ABA-BDBC-3371401051FB}" presName="iconBgRect" presStyleLbl="bgShp" presStyleIdx="2" presStyleCnt="3"/>
      <dgm:spPr/>
    </dgm:pt>
    <dgm:pt modelId="{F1D3F11C-08DA-48A8-BC31-AD91AF27B8A8}" type="pres">
      <dgm:prSet presAssocID="{C47B22C8-2A32-4ABA-BDBC-3371401051F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Question mark"/>
        </a:ext>
      </dgm:extLst>
    </dgm:pt>
    <dgm:pt modelId="{2F2F9273-B809-4F73-94EB-B684D3FB60F7}" type="pres">
      <dgm:prSet presAssocID="{C47B22C8-2A32-4ABA-BDBC-3371401051FB}" presName="spaceRect" presStyleCnt="0"/>
      <dgm:spPr/>
    </dgm:pt>
    <dgm:pt modelId="{057DC03F-0880-45B4-AE22-2EEF7ACE0D8D}" type="pres">
      <dgm:prSet presAssocID="{C47B22C8-2A32-4ABA-BDBC-3371401051FB}" presName="textRect" presStyleLbl="revTx" presStyleIdx="2" presStyleCnt="3">
        <dgm:presLayoutVars>
          <dgm:chMax val="1"/>
          <dgm:chPref val="1"/>
        </dgm:presLayoutVars>
      </dgm:prSet>
      <dgm:spPr/>
    </dgm:pt>
  </dgm:ptLst>
  <dgm:cxnLst>
    <dgm:cxn modelId="{5E2B581A-1DAD-46B2-9699-7A6B61008BCC}" type="presOf" srcId="{057C5E1E-459D-47DC-A10F-E31086B68742}" destId="{FFD3DCD7-92AD-49D1-A3B0-9B3BAD3758FF}" srcOrd="0" destOrd="0" presId="urn:microsoft.com/office/officeart/2018/5/layout/IconCircleLabelList"/>
    <dgm:cxn modelId="{CFBC9A4E-8E0D-4F07-BFBC-CB36FDC06A75}" srcId="{AE581FC5-5EF1-417E-906C-8BAA830E25D1}" destId="{057C5E1E-459D-47DC-A10F-E31086B68742}" srcOrd="0" destOrd="0" parTransId="{D2E78E60-6C54-4866-AFB8-4EAFB0010BB1}" sibTransId="{586F17B2-2A2B-499F-802A-E8C4AC8EBCB3}"/>
    <dgm:cxn modelId="{09A87459-99AB-4605-9FB6-341DB19A7161}" srcId="{AE581FC5-5EF1-417E-906C-8BAA830E25D1}" destId="{C47B22C8-2A32-4ABA-BDBC-3371401051FB}" srcOrd="2" destOrd="0" parTransId="{97A9C459-A4D6-4EF1-BD04-FA33573930A2}" sibTransId="{D1D0FE86-ACE0-41FC-8997-B3CA4E275621}"/>
    <dgm:cxn modelId="{0688A67F-C414-4E43-9E5C-AF88B2E8D660}" srcId="{AE581FC5-5EF1-417E-906C-8BAA830E25D1}" destId="{76860FDA-EA47-457A-994B-4CEA219A3A17}" srcOrd="1" destOrd="0" parTransId="{E5ECD5C1-BA73-4704-A23F-9275A05C3694}" sibTransId="{B137AB99-5E77-4285-80D4-52A2CD97ADF3}"/>
    <dgm:cxn modelId="{1838CE88-1015-4EA4-B96D-6B470807E607}" type="presOf" srcId="{AE581FC5-5EF1-417E-906C-8BAA830E25D1}" destId="{55C0414E-EC83-42AB-A89E-E68124404F4B}" srcOrd="0" destOrd="0" presId="urn:microsoft.com/office/officeart/2018/5/layout/IconCircleLabelList"/>
    <dgm:cxn modelId="{E3C4029B-9A78-41B5-9244-68B1C3873317}" type="presOf" srcId="{C47B22C8-2A32-4ABA-BDBC-3371401051FB}" destId="{057DC03F-0880-45B4-AE22-2EEF7ACE0D8D}" srcOrd="0" destOrd="0" presId="urn:microsoft.com/office/officeart/2018/5/layout/IconCircleLabelList"/>
    <dgm:cxn modelId="{6F2FA9C6-B4CB-4BAA-A728-F8EC77E4AA4F}" type="presOf" srcId="{76860FDA-EA47-457A-994B-4CEA219A3A17}" destId="{E68BD198-173F-4849-ADA0-C96BC2B99DE3}" srcOrd="0" destOrd="0" presId="urn:microsoft.com/office/officeart/2018/5/layout/IconCircleLabelList"/>
    <dgm:cxn modelId="{E754C3B1-0272-4F43-B59E-81B4445F6D78}" type="presParOf" srcId="{55C0414E-EC83-42AB-A89E-E68124404F4B}" destId="{899ACA6D-478A-4980-A31B-5F48FEE6144E}" srcOrd="0" destOrd="0" presId="urn:microsoft.com/office/officeart/2018/5/layout/IconCircleLabelList"/>
    <dgm:cxn modelId="{7A498188-183A-4529-8D7A-26D1737D71EC}" type="presParOf" srcId="{899ACA6D-478A-4980-A31B-5F48FEE6144E}" destId="{5F06B8BC-1214-46D4-9838-08318B1F18C0}" srcOrd="0" destOrd="0" presId="urn:microsoft.com/office/officeart/2018/5/layout/IconCircleLabelList"/>
    <dgm:cxn modelId="{86407CF7-1DD1-4DEB-B12A-1EBD28074C5F}" type="presParOf" srcId="{899ACA6D-478A-4980-A31B-5F48FEE6144E}" destId="{BCFDB5D6-9013-468D-8424-736BDAE1AD23}" srcOrd="1" destOrd="0" presId="urn:microsoft.com/office/officeart/2018/5/layout/IconCircleLabelList"/>
    <dgm:cxn modelId="{068EBEF7-587B-495E-B6B2-FA93E3060BCE}" type="presParOf" srcId="{899ACA6D-478A-4980-A31B-5F48FEE6144E}" destId="{C841E631-B33E-46BF-B3B8-9547D1F24F9E}" srcOrd="2" destOrd="0" presId="urn:microsoft.com/office/officeart/2018/5/layout/IconCircleLabelList"/>
    <dgm:cxn modelId="{EC668FA0-9F9C-42B5-B7A6-91E4F03FEEC3}" type="presParOf" srcId="{899ACA6D-478A-4980-A31B-5F48FEE6144E}" destId="{FFD3DCD7-92AD-49D1-A3B0-9B3BAD3758FF}" srcOrd="3" destOrd="0" presId="urn:microsoft.com/office/officeart/2018/5/layout/IconCircleLabelList"/>
    <dgm:cxn modelId="{EE3C183B-6F01-4C72-B0F6-61AB5BADADA2}" type="presParOf" srcId="{55C0414E-EC83-42AB-A89E-E68124404F4B}" destId="{D2524D19-6787-44BD-8D86-14A1807FCFB4}" srcOrd="1" destOrd="0" presId="urn:microsoft.com/office/officeart/2018/5/layout/IconCircleLabelList"/>
    <dgm:cxn modelId="{EEABDAEB-F3D3-4C15-ADBD-4D7E02B99130}" type="presParOf" srcId="{55C0414E-EC83-42AB-A89E-E68124404F4B}" destId="{ABD1870B-4DE8-4B5A-AAF7-C43529A74683}" srcOrd="2" destOrd="0" presId="urn:microsoft.com/office/officeart/2018/5/layout/IconCircleLabelList"/>
    <dgm:cxn modelId="{5B13F8D4-22B8-4DF9-885F-6C2BBA1DFB1F}" type="presParOf" srcId="{ABD1870B-4DE8-4B5A-AAF7-C43529A74683}" destId="{F2F4C527-77F3-4D84-858E-FBD182BC7B04}" srcOrd="0" destOrd="0" presId="urn:microsoft.com/office/officeart/2018/5/layout/IconCircleLabelList"/>
    <dgm:cxn modelId="{2753CD25-EA4F-4737-8619-1C4E2C4BBFE4}" type="presParOf" srcId="{ABD1870B-4DE8-4B5A-AAF7-C43529A74683}" destId="{428DC0A7-C1BD-4F6F-8750-E55D9C338892}" srcOrd="1" destOrd="0" presId="urn:microsoft.com/office/officeart/2018/5/layout/IconCircleLabelList"/>
    <dgm:cxn modelId="{D4BCB50B-6266-4300-B7CA-F9F03DA25986}" type="presParOf" srcId="{ABD1870B-4DE8-4B5A-AAF7-C43529A74683}" destId="{7DFBC36B-CE1A-413F-AC1F-99000087A704}" srcOrd="2" destOrd="0" presId="urn:microsoft.com/office/officeart/2018/5/layout/IconCircleLabelList"/>
    <dgm:cxn modelId="{F1365B00-7E7B-435E-9DF7-C07920A091F2}" type="presParOf" srcId="{ABD1870B-4DE8-4B5A-AAF7-C43529A74683}" destId="{E68BD198-173F-4849-ADA0-C96BC2B99DE3}" srcOrd="3" destOrd="0" presId="urn:microsoft.com/office/officeart/2018/5/layout/IconCircleLabelList"/>
    <dgm:cxn modelId="{2A3FC7B4-3EB2-4FF1-A3B4-20818C41FDF6}" type="presParOf" srcId="{55C0414E-EC83-42AB-A89E-E68124404F4B}" destId="{729236E3-5B79-4000-BF47-01CDEE05D95D}" srcOrd="3" destOrd="0" presId="urn:microsoft.com/office/officeart/2018/5/layout/IconCircleLabelList"/>
    <dgm:cxn modelId="{57AAA65A-6A22-4E82-8395-303BF55E9919}" type="presParOf" srcId="{55C0414E-EC83-42AB-A89E-E68124404F4B}" destId="{A527AAE5-34F7-4D9A-B5D8-A879789FCD4F}" srcOrd="4" destOrd="0" presId="urn:microsoft.com/office/officeart/2018/5/layout/IconCircleLabelList"/>
    <dgm:cxn modelId="{221BE8B0-A96A-4AF0-BD5E-444996AB49F8}" type="presParOf" srcId="{A527AAE5-34F7-4D9A-B5D8-A879789FCD4F}" destId="{798E5A3F-B5D6-49F7-9987-9FD436FB2D11}" srcOrd="0" destOrd="0" presId="urn:microsoft.com/office/officeart/2018/5/layout/IconCircleLabelList"/>
    <dgm:cxn modelId="{2EC5A179-95B6-496A-B27C-510D21A71DC0}" type="presParOf" srcId="{A527AAE5-34F7-4D9A-B5D8-A879789FCD4F}" destId="{F1D3F11C-08DA-48A8-BC31-AD91AF27B8A8}" srcOrd="1" destOrd="0" presId="urn:microsoft.com/office/officeart/2018/5/layout/IconCircleLabelList"/>
    <dgm:cxn modelId="{3ADE0A65-2E96-4D68-B9D3-A2CE7FC6F737}" type="presParOf" srcId="{A527AAE5-34F7-4D9A-B5D8-A879789FCD4F}" destId="{2F2F9273-B809-4F73-94EB-B684D3FB60F7}" srcOrd="2" destOrd="0" presId="urn:microsoft.com/office/officeart/2018/5/layout/IconCircleLabelList"/>
    <dgm:cxn modelId="{F64674AD-825C-4DE7-9A46-C14BC8DFC4C7}" type="presParOf" srcId="{A527AAE5-34F7-4D9A-B5D8-A879789FCD4F}" destId="{057DC03F-0880-45B4-AE22-2EEF7ACE0D8D}"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65E046-D881-4AEE-B3C0-DDD4185014E3}">
      <dsp:nvSpPr>
        <dsp:cNvPr id="0" name=""/>
        <dsp:cNvSpPr/>
      </dsp:nvSpPr>
      <dsp:spPr>
        <a:xfrm>
          <a:off x="415904" y="1789"/>
          <a:ext cx="941449" cy="941449"/>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B47D4C-C6BB-4B37-998D-42250827C10F}">
      <dsp:nvSpPr>
        <dsp:cNvPr id="0" name=""/>
        <dsp:cNvSpPr/>
      </dsp:nvSpPr>
      <dsp:spPr>
        <a:xfrm>
          <a:off x="616541" y="202426"/>
          <a:ext cx="540175" cy="54017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C22A617-CDF6-4572-9ECD-83BB67ACFAE9}">
      <dsp:nvSpPr>
        <dsp:cNvPr id="0" name=""/>
        <dsp:cNvSpPr/>
      </dsp:nvSpPr>
      <dsp:spPr>
        <a:xfrm>
          <a:off x="114949" y="1236477"/>
          <a:ext cx="1543359" cy="6173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cap="all"/>
          </a:pPr>
          <a:r>
            <a:rPr lang="en-AU" sz="1500" b="0" i="0" kern="1200"/>
            <a:t>Review auditee documentation</a:t>
          </a:r>
        </a:p>
      </dsp:txBody>
      <dsp:txXfrm>
        <a:off x="114949" y="1236477"/>
        <a:ext cx="1543359" cy="617343"/>
      </dsp:txXfrm>
    </dsp:sp>
    <dsp:sp modelId="{F8ED4D16-FFD9-45D7-B7A6-FB561846D2AA}">
      <dsp:nvSpPr>
        <dsp:cNvPr id="0" name=""/>
        <dsp:cNvSpPr/>
      </dsp:nvSpPr>
      <dsp:spPr>
        <a:xfrm>
          <a:off x="2229351" y="1789"/>
          <a:ext cx="941449" cy="941449"/>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59E28F2-8F03-4EF5-A160-685C63A757DB}">
      <dsp:nvSpPr>
        <dsp:cNvPr id="0" name=""/>
        <dsp:cNvSpPr/>
      </dsp:nvSpPr>
      <dsp:spPr>
        <a:xfrm>
          <a:off x="2429988" y="202426"/>
          <a:ext cx="540175" cy="54017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DF1AD95-93AC-44FD-AD82-682D22574719}">
      <dsp:nvSpPr>
        <dsp:cNvPr id="0" name=""/>
        <dsp:cNvSpPr/>
      </dsp:nvSpPr>
      <dsp:spPr>
        <a:xfrm>
          <a:off x="1928396" y="1236477"/>
          <a:ext cx="1543359" cy="6173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cap="all"/>
          </a:pPr>
          <a:r>
            <a:rPr lang="en-US" sz="1500" b="0" i="0" kern="1200"/>
            <a:t>Participate in developing audit schedules</a:t>
          </a:r>
        </a:p>
      </dsp:txBody>
      <dsp:txXfrm>
        <a:off x="1928396" y="1236477"/>
        <a:ext cx="1543359" cy="617343"/>
      </dsp:txXfrm>
    </dsp:sp>
    <dsp:sp modelId="{89344F6C-8C5D-4931-89F2-F7D96981290A}">
      <dsp:nvSpPr>
        <dsp:cNvPr id="0" name=""/>
        <dsp:cNvSpPr/>
      </dsp:nvSpPr>
      <dsp:spPr>
        <a:xfrm>
          <a:off x="4042799" y="1789"/>
          <a:ext cx="941449" cy="941449"/>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8A742A-9ABA-4052-9ED3-29CDADE5F7C4}">
      <dsp:nvSpPr>
        <dsp:cNvPr id="0" name=""/>
        <dsp:cNvSpPr/>
      </dsp:nvSpPr>
      <dsp:spPr>
        <a:xfrm>
          <a:off x="4243435" y="202426"/>
          <a:ext cx="540175" cy="54017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B341C8C-3C06-4DD0-ABD1-CEE1B2290BB7}">
      <dsp:nvSpPr>
        <dsp:cNvPr id="0" name=""/>
        <dsp:cNvSpPr/>
      </dsp:nvSpPr>
      <dsp:spPr>
        <a:xfrm>
          <a:off x="3741843" y="1236477"/>
          <a:ext cx="1543359" cy="6173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cap="all"/>
          </a:pPr>
          <a:r>
            <a:rPr lang="en-AU" sz="1500" b="0" i="0" kern="1200"/>
            <a:t>Gather and analyse information</a:t>
          </a:r>
        </a:p>
      </dsp:txBody>
      <dsp:txXfrm>
        <a:off x="3741843" y="1236477"/>
        <a:ext cx="1543359" cy="617343"/>
      </dsp:txXfrm>
    </dsp:sp>
    <dsp:sp modelId="{8CC16B1E-45DD-4006-9155-CBBEFCFE27A2}">
      <dsp:nvSpPr>
        <dsp:cNvPr id="0" name=""/>
        <dsp:cNvSpPr/>
      </dsp:nvSpPr>
      <dsp:spPr>
        <a:xfrm>
          <a:off x="5856246" y="1789"/>
          <a:ext cx="941449" cy="941449"/>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04ECF1-AD57-4A69-AE95-10FF87C5E3DE}">
      <dsp:nvSpPr>
        <dsp:cNvPr id="0" name=""/>
        <dsp:cNvSpPr/>
      </dsp:nvSpPr>
      <dsp:spPr>
        <a:xfrm>
          <a:off x="6056883" y="202426"/>
          <a:ext cx="540175" cy="54017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9FA3C9B-65C8-4851-8D07-39BFD0366A36}">
      <dsp:nvSpPr>
        <dsp:cNvPr id="0" name=""/>
        <dsp:cNvSpPr/>
      </dsp:nvSpPr>
      <dsp:spPr>
        <a:xfrm>
          <a:off x="5555291" y="1236477"/>
          <a:ext cx="1543359" cy="6173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cap="all"/>
          </a:pPr>
          <a:r>
            <a:rPr lang="en-AU" sz="1500" b="0" i="0" kern="1200"/>
            <a:t>Evaluate information</a:t>
          </a:r>
        </a:p>
      </dsp:txBody>
      <dsp:txXfrm>
        <a:off x="5555291" y="1236477"/>
        <a:ext cx="1543359" cy="617343"/>
      </dsp:txXfrm>
    </dsp:sp>
    <dsp:sp modelId="{CB570E41-F1B2-40AE-B16F-63C735DC999E}">
      <dsp:nvSpPr>
        <dsp:cNvPr id="0" name=""/>
        <dsp:cNvSpPr/>
      </dsp:nvSpPr>
      <dsp:spPr>
        <a:xfrm>
          <a:off x="3136075" y="2239660"/>
          <a:ext cx="941449" cy="941449"/>
        </a:xfrm>
        <a:prstGeom prst="round2DiagRect">
          <a:avLst>
            <a:gd name="adj1" fmla="val 29727"/>
            <a:gd name="adj2" fmla="val 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6E4E4FC-9CD4-4895-BA25-CF244213BC88}">
      <dsp:nvSpPr>
        <dsp:cNvPr id="0" name=""/>
        <dsp:cNvSpPr/>
      </dsp:nvSpPr>
      <dsp:spPr>
        <a:xfrm>
          <a:off x="3336712" y="2440297"/>
          <a:ext cx="540175" cy="54017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CD4F664-9A8A-4533-8863-9EC9AE42563C}">
      <dsp:nvSpPr>
        <dsp:cNvPr id="0" name=""/>
        <dsp:cNvSpPr/>
      </dsp:nvSpPr>
      <dsp:spPr>
        <a:xfrm>
          <a:off x="2835120" y="3474348"/>
          <a:ext cx="1543359" cy="6173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cap="all"/>
          </a:pPr>
          <a:r>
            <a:rPr lang="en-AU" sz="1500" b="0" i="0" kern="1200"/>
            <a:t>Report findings and participate in exit meetings </a:t>
          </a:r>
        </a:p>
      </dsp:txBody>
      <dsp:txXfrm>
        <a:off x="2835120" y="3474348"/>
        <a:ext cx="1543359" cy="6173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52F460-6188-4DFF-A24A-EBBEFE731236}">
      <dsp:nvSpPr>
        <dsp:cNvPr id="0" name=""/>
        <dsp:cNvSpPr/>
      </dsp:nvSpPr>
      <dsp:spPr>
        <a:xfrm>
          <a:off x="320565" y="45678"/>
          <a:ext cx="870114" cy="870114"/>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B865EB-F832-448B-A49D-E6B43F74E6D4}">
      <dsp:nvSpPr>
        <dsp:cNvPr id="0" name=""/>
        <dsp:cNvSpPr/>
      </dsp:nvSpPr>
      <dsp:spPr>
        <a:xfrm>
          <a:off x="503289" y="228402"/>
          <a:ext cx="504666" cy="50466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A1432F8-C26B-45CC-AB7F-BC78BC28EFC5}">
      <dsp:nvSpPr>
        <dsp:cNvPr id="0" name=""/>
        <dsp:cNvSpPr/>
      </dsp:nvSpPr>
      <dsp:spPr>
        <a:xfrm>
          <a:off x="1377132" y="45678"/>
          <a:ext cx="2050982" cy="870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kern="1200"/>
            <a:t>Introduce topic of auditing to highlight key points. </a:t>
          </a:r>
        </a:p>
      </dsp:txBody>
      <dsp:txXfrm>
        <a:off x="1377132" y="45678"/>
        <a:ext cx="2050982" cy="870114"/>
      </dsp:txXfrm>
    </dsp:sp>
    <dsp:sp modelId="{B38CFC21-00A0-4EFF-B118-5C4AD2FFF2DD}">
      <dsp:nvSpPr>
        <dsp:cNvPr id="0" name=""/>
        <dsp:cNvSpPr/>
      </dsp:nvSpPr>
      <dsp:spPr>
        <a:xfrm>
          <a:off x="3785484" y="45678"/>
          <a:ext cx="870114" cy="870114"/>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943D2CF-A665-44ED-A302-AF708D27D071}">
      <dsp:nvSpPr>
        <dsp:cNvPr id="0" name=""/>
        <dsp:cNvSpPr/>
      </dsp:nvSpPr>
      <dsp:spPr>
        <a:xfrm>
          <a:off x="3968208" y="228402"/>
          <a:ext cx="504666" cy="50466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4B4FDB7-ABF5-4200-B52B-0F35B0B0F010}">
      <dsp:nvSpPr>
        <dsp:cNvPr id="0" name=""/>
        <dsp:cNvSpPr/>
      </dsp:nvSpPr>
      <dsp:spPr>
        <a:xfrm>
          <a:off x="4842051" y="45678"/>
          <a:ext cx="2050982" cy="870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kern="1200"/>
            <a:t>NewAuditorTraining Material and direct the students to access the reading materials </a:t>
          </a:r>
        </a:p>
      </dsp:txBody>
      <dsp:txXfrm>
        <a:off x="4842051" y="45678"/>
        <a:ext cx="2050982" cy="870114"/>
      </dsp:txXfrm>
    </dsp:sp>
    <dsp:sp modelId="{3C88E1A3-A1DE-4AC7-B6BF-F43919005C0B}">
      <dsp:nvSpPr>
        <dsp:cNvPr id="0" name=""/>
        <dsp:cNvSpPr/>
      </dsp:nvSpPr>
      <dsp:spPr>
        <a:xfrm>
          <a:off x="320565" y="1611684"/>
          <a:ext cx="870114" cy="87011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9953A7-62C5-4625-8091-8EA9FEB1AEC8}">
      <dsp:nvSpPr>
        <dsp:cNvPr id="0" name=""/>
        <dsp:cNvSpPr/>
      </dsp:nvSpPr>
      <dsp:spPr>
        <a:xfrm>
          <a:off x="503289" y="1794407"/>
          <a:ext cx="504666" cy="50466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6B6CC7D-425E-4C5D-A5D0-12F826EF1531}">
      <dsp:nvSpPr>
        <dsp:cNvPr id="0" name=""/>
        <dsp:cNvSpPr/>
      </dsp:nvSpPr>
      <dsp:spPr>
        <a:xfrm>
          <a:off x="1377132" y="1611684"/>
          <a:ext cx="2050982" cy="870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kern="1200"/>
            <a:t>Group brainstorming</a:t>
          </a:r>
        </a:p>
      </dsp:txBody>
      <dsp:txXfrm>
        <a:off x="1377132" y="1611684"/>
        <a:ext cx="2050982" cy="870114"/>
      </dsp:txXfrm>
    </dsp:sp>
    <dsp:sp modelId="{18495CA1-E995-4FFD-B62E-93070BC7BAB9}">
      <dsp:nvSpPr>
        <dsp:cNvPr id="0" name=""/>
        <dsp:cNvSpPr/>
      </dsp:nvSpPr>
      <dsp:spPr>
        <a:xfrm>
          <a:off x="3785484" y="1611684"/>
          <a:ext cx="870114" cy="870114"/>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FC9E5D-DC58-4006-B6C8-3F9EDD152273}">
      <dsp:nvSpPr>
        <dsp:cNvPr id="0" name=""/>
        <dsp:cNvSpPr/>
      </dsp:nvSpPr>
      <dsp:spPr>
        <a:xfrm>
          <a:off x="3968208" y="1794407"/>
          <a:ext cx="504666" cy="50466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A24D92D-09FE-4A93-9AFF-31E95BA55B3E}">
      <dsp:nvSpPr>
        <dsp:cNvPr id="0" name=""/>
        <dsp:cNvSpPr/>
      </dsp:nvSpPr>
      <dsp:spPr>
        <a:xfrm>
          <a:off x="4842051" y="1611684"/>
          <a:ext cx="2050982" cy="870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kern="1200"/>
            <a:t>Ask participants to brainstorm the aim of leading an audit.</a:t>
          </a:r>
        </a:p>
      </dsp:txBody>
      <dsp:txXfrm>
        <a:off x="4842051" y="1611684"/>
        <a:ext cx="2050982" cy="870114"/>
      </dsp:txXfrm>
    </dsp:sp>
    <dsp:sp modelId="{59518D0F-750D-4B6A-A3F6-A6D1A6681166}">
      <dsp:nvSpPr>
        <dsp:cNvPr id="0" name=""/>
        <dsp:cNvSpPr/>
      </dsp:nvSpPr>
      <dsp:spPr>
        <a:xfrm>
          <a:off x="320565" y="3177689"/>
          <a:ext cx="870114" cy="870114"/>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7F30F0-5AA9-442A-967B-128A3D950BF6}">
      <dsp:nvSpPr>
        <dsp:cNvPr id="0" name=""/>
        <dsp:cNvSpPr/>
      </dsp:nvSpPr>
      <dsp:spPr>
        <a:xfrm>
          <a:off x="503289" y="3360413"/>
          <a:ext cx="504666" cy="50466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B248DB8-7A05-431E-8C5E-2757345B278A}">
      <dsp:nvSpPr>
        <dsp:cNvPr id="0" name=""/>
        <dsp:cNvSpPr/>
      </dsp:nvSpPr>
      <dsp:spPr>
        <a:xfrm>
          <a:off x="1377132" y="3177689"/>
          <a:ext cx="2050982" cy="8701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90000"/>
            </a:lnSpc>
            <a:spcBef>
              <a:spcPct val="0"/>
            </a:spcBef>
            <a:spcAft>
              <a:spcPct val="35000"/>
            </a:spcAft>
            <a:buNone/>
          </a:pPr>
          <a:r>
            <a:rPr lang="en-US" sz="1300" kern="1200"/>
            <a:t>Summarise the aims on the whiteboard and select one or two of the aims raised for a more detailed discussion.</a:t>
          </a:r>
        </a:p>
      </dsp:txBody>
      <dsp:txXfrm>
        <a:off x="1377132" y="3177689"/>
        <a:ext cx="2050982" cy="8701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02A0B4-2FF4-4C0A-912E-2B64895CE72C}">
      <dsp:nvSpPr>
        <dsp:cNvPr id="0" name=""/>
        <dsp:cNvSpPr/>
      </dsp:nvSpPr>
      <dsp:spPr>
        <a:xfrm>
          <a:off x="314144" y="822446"/>
          <a:ext cx="971472" cy="971472"/>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87202FE-1741-4FD4-B785-7C46D5C552D0}">
      <dsp:nvSpPr>
        <dsp:cNvPr id="0" name=""/>
        <dsp:cNvSpPr/>
      </dsp:nvSpPr>
      <dsp:spPr>
        <a:xfrm>
          <a:off x="521179" y="1029481"/>
          <a:ext cx="557402" cy="55740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6ECB4C7-4E02-4F1D-8914-BB55E690E0EC}">
      <dsp:nvSpPr>
        <dsp:cNvPr id="0" name=""/>
        <dsp:cNvSpPr/>
      </dsp:nvSpPr>
      <dsp:spPr>
        <a:xfrm>
          <a:off x="3591" y="2096509"/>
          <a:ext cx="1592578" cy="11745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AU" sz="1100" kern="1200"/>
            <a:t>Choose an RTO (auditee) and search for audit reports from the RTO’s website or search for current year audit report from google and then review their process against chapter 1 of RTO 2015 standards </a:t>
          </a:r>
        </a:p>
      </dsp:txBody>
      <dsp:txXfrm>
        <a:off x="3591" y="2096509"/>
        <a:ext cx="1592578" cy="1174526"/>
      </dsp:txXfrm>
    </dsp:sp>
    <dsp:sp modelId="{772A6C18-0A6B-4872-96E8-20D4911BA3A2}">
      <dsp:nvSpPr>
        <dsp:cNvPr id="0" name=""/>
        <dsp:cNvSpPr/>
      </dsp:nvSpPr>
      <dsp:spPr>
        <a:xfrm>
          <a:off x="2185424" y="822446"/>
          <a:ext cx="971472" cy="971472"/>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F0EC8EB-C293-424A-9520-85997229B396}">
      <dsp:nvSpPr>
        <dsp:cNvPr id="0" name=""/>
        <dsp:cNvSpPr/>
      </dsp:nvSpPr>
      <dsp:spPr>
        <a:xfrm>
          <a:off x="2392459" y="1029481"/>
          <a:ext cx="557402" cy="55740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8CDDF1A-5105-44DF-BEDF-37343DAAF2A1}">
      <dsp:nvSpPr>
        <dsp:cNvPr id="0" name=""/>
        <dsp:cNvSpPr/>
      </dsp:nvSpPr>
      <dsp:spPr>
        <a:xfrm>
          <a:off x="1874871" y="2096509"/>
          <a:ext cx="1592578" cy="11745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AU" sz="1100" kern="1200"/>
            <a:t>conduct this audit </a:t>
          </a:r>
        </a:p>
      </dsp:txBody>
      <dsp:txXfrm>
        <a:off x="1874871" y="2096509"/>
        <a:ext cx="1592578" cy="1174526"/>
      </dsp:txXfrm>
    </dsp:sp>
    <dsp:sp modelId="{F7414052-5FC3-4B20-9B7C-C51526491338}">
      <dsp:nvSpPr>
        <dsp:cNvPr id="0" name=""/>
        <dsp:cNvSpPr/>
      </dsp:nvSpPr>
      <dsp:spPr>
        <a:xfrm>
          <a:off x="4056703" y="822446"/>
          <a:ext cx="971472" cy="971472"/>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E60B53-C875-4099-82FD-18C1F18DC077}">
      <dsp:nvSpPr>
        <dsp:cNvPr id="0" name=""/>
        <dsp:cNvSpPr/>
      </dsp:nvSpPr>
      <dsp:spPr>
        <a:xfrm>
          <a:off x="4263738" y="1029481"/>
          <a:ext cx="557402" cy="55740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57003DE-A5FF-4ED2-A946-405D59F67F7B}">
      <dsp:nvSpPr>
        <dsp:cNvPr id="0" name=""/>
        <dsp:cNvSpPr/>
      </dsp:nvSpPr>
      <dsp:spPr>
        <a:xfrm>
          <a:off x="3746150" y="2096509"/>
          <a:ext cx="1592578" cy="11745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AU" sz="1100" kern="1200"/>
            <a:t>confirm schedules and required policies with the RTO prior beginning your internal audit against the whole standard 1 of RTO 2015 standards using the audit checklist. </a:t>
          </a:r>
        </a:p>
      </dsp:txBody>
      <dsp:txXfrm>
        <a:off x="3746150" y="2096509"/>
        <a:ext cx="1592578" cy="1174526"/>
      </dsp:txXfrm>
    </dsp:sp>
    <dsp:sp modelId="{53E2B52C-9E0F-4B12-AC0D-FC8D88AB3DE7}">
      <dsp:nvSpPr>
        <dsp:cNvPr id="0" name=""/>
        <dsp:cNvSpPr/>
      </dsp:nvSpPr>
      <dsp:spPr>
        <a:xfrm>
          <a:off x="5927982" y="822446"/>
          <a:ext cx="971472" cy="971472"/>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096CB6B-EEB8-48A3-8CB9-89F103D2E72D}">
      <dsp:nvSpPr>
        <dsp:cNvPr id="0" name=""/>
        <dsp:cNvSpPr/>
      </dsp:nvSpPr>
      <dsp:spPr>
        <a:xfrm>
          <a:off x="6135017" y="1029481"/>
          <a:ext cx="557402" cy="55740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8DEB50B-257E-4EFD-B193-BDB6F53D2602}">
      <dsp:nvSpPr>
        <dsp:cNvPr id="0" name=""/>
        <dsp:cNvSpPr/>
      </dsp:nvSpPr>
      <dsp:spPr>
        <a:xfrm>
          <a:off x="5617429" y="2096509"/>
          <a:ext cx="1592578" cy="11745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AU" sz="1100" kern="1200"/>
            <a:t>Find out any issues and non-compliances after reviewing the document to comply with the standards with the entirety of the RTO quality and its operations.</a:t>
          </a:r>
        </a:p>
      </dsp:txBody>
      <dsp:txXfrm>
        <a:off x="5617429" y="2096509"/>
        <a:ext cx="1592578" cy="11745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3EE184-3778-4F94-B9C8-96D7C9057DFB}">
      <dsp:nvSpPr>
        <dsp:cNvPr id="0" name=""/>
        <dsp:cNvSpPr/>
      </dsp:nvSpPr>
      <dsp:spPr>
        <a:xfrm>
          <a:off x="0" y="3321"/>
          <a:ext cx="7213600" cy="4399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C5F4900-C799-4927-92BA-87D601E28006}">
      <dsp:nvSpPr>
        <dsp:cNvPr id="0" name=""/>
        <dsp:cNvSpPr/>
      </dsp:nvSpPr>
      <dsp:spPr>
        <a:xfrm>
          <a:off x="133088" y="102313"/>
          <a:ext cx="242215" cy="24197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B427ACD-36F6-48E3-B725-92BC91260B70}">
      <dsp:nvSpPr>
        <dsp:cNvPr id="0" name=""/>
        <dsp:cNvSpPr/>
      </dsp:nvSpPr>
      <dsp:spPr>
        <a:xfrm>
          <a:off x="508393" y="3321"/>
          <a:ext cx="6636823" cy="563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9658" tIns="59658" rIns="59658" bIns="59658" numCol="1" spcCol="1270" anchor="ctr" anchorCtr="0">
          <a:noAutofit/>
        </a:bodyPr>
        <a:lstStyle/>
        <a:p>
          <a:pPr marL="0" lvl="0" indent="0" algn="l" defTabSz="622300">
            <a:lnSpc>
              <a:spcPct val="90000"/>
            </a:lnSpc>
            <a:spcBef>
              <a:spcPct val="0"/>
            </a:spcBef>
            <a:spcAft>
              <a:spcPct val="35000"/>
            </a:spcAft>
            <a:buNone/>
          </a:pPr>
          <a:r>
            <a:rPr lang="en-AU" sz="1400" kern="1200"/>
            <a:t>Access to all the documents, policies, your notes and observations on the RTO and information of the RTO chosen by you from Part A</a:t>
          </a:r>
        </a:p>
      </dsp:txBody>
      <dsp:txXfrm>
        <a:off x="508393" y="3321"/>
        <a:ext cx="6636823" cy="563701"/>
      </dsp:txXfrm>
    </dsp:sp>
    <dsp:sp modelId="{1D913DB1-2A6A-46A2-A4DF-60485FF1EF28}">
      <dsp:nvSpPr>
        <dsp:cNvPr id="0" name=""/>
        <dsp:cNvSpPr/>
      </dsp:nvSpPr>
      <dsp:spPr>
        <a:xfrm>
          <a:off x="0" y="707949"/>
          <a:ext cx="7213600" cy="4399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8926FF-3ACD-4C9B-BC87-86CF345BD65F}">
      <dsp:nvSpPr>
        <dsp:cNvPr id="0" name=""/>
        <dsp:cNvSpPr/>
      </dsp:nvSpPr>
      <dsp:spPr>
        <a:xfrm>
          <a:off x="133088" y="806940"/>
          <a:ext cx="242215" cy="24197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D7EEDA3-6647-4F64-81AB-8E9287EFA8AF}">
      <dsp:nvSpPr>
        <dsp:cNvPr id="0" name=""/>
        <dsp:cNvSpPr/>
      </dsp:nvSpPr>
      <dsp:spPr>
        <a:xfrm>
          <a:off x="508393" y="707949"/>
          <a:ext cx="6636823" cy="563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9658" tIns="59658" rIns="59658" bIns="59658" numCol="1" spcCol="1270" anchor="ctr" anchorCtr="0">
          <a:noAutofit/>
        </a:bodyPr>
        <a:lstStyle/>
        <a:p>
          <a:pPr marL="0" lvl="0" indent="0" algn="l" defTabSz="622300">
            <a:lnSpc>
              <a:spcPct val="90000"/>
            </a:lnSpc>
            <a:spcBef>
              <a:spcPct val="0"/>
            </a:spcBef>
            <a:spcAft>
              <a:spcPct val="35000"/>
            </a:spcAft>
            <a:buNone/>
          </a:pPr>
          <a:r>
            <a:rPr lang="en-AU" sz="1400" kern="1200"/>
            <a:t>Collect and make an initial assessment of the RTO documentation which are all you have gathered</a:t>
          </a:r>
        </a:p>
      </dsp:txBody>
      <dsp:txXfrm>
        <a:off x="508393" y="707949"/>
        <a:ext cx="6636823" cy="563701"/>
      </dsp:txXfrm>
    </dsp:sp>
    <dsp:sp modelId="{A34B8A46-1A01-4106-AFA2-E6D8A741B97F}">
      <dsp:nvSpPr>
        <dsp:cNvPr id="0" name=""/>
        <dsp:cNvSpPr/>
      </dsp:nvSpPr>
      <dsp:spPr>
        <a:xfrm>
          <a:off x="0" y="1412576"/>
          <a:ext cx="7213600" cy="4399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3863D6-37A2-4CB0-9BBF-7AEED7142E63}">
      <dsp:nvSpPr>
        <dsp:cNvPr id="0" name=""/>
        <dsp:cNvSpPr/>
      </dsp:nvSpPr>
      <dsp:spPr>
        <a:xfrm>
          <a:off x="133088" y="1511567"/>
          <a:ext cx="242215" cy="24197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6F91BE8-78CA-4D33-B549-CE2A5282160A}">
      <dsp:nvSpPr>
        <dsp:cNvPr id="0" name=""/>
        <dsp:cNvSpPr/>
      </dsp:nvSpPr>
      <dsp:spPr>
        <a:xfrm>
          <a:off x="508393" y="1412576"/>
          <a:ext cx="6636823" cy="563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9658" tIns="59658" rIns="59658" bIns="59658" numCol="1" spcCol="1270" anchor="ctr" anchorCtr="0">
          <a:noAutofit/>
        </a:bodyPr>
        <a:lstStyle/>
        <a:p>
          <a:pPr marL="0" lvl="0" indent="0" algn="l" defTabSz="622300">
            <a:lnSpc>
              <a:spcPct val="90000"/>
            </a:lnSpc>
            <a:spcBef>
              <a:spcPct val="0"/>
            </a:spcBef>
            <a:spcAft>
              <a:spcPct val="35000"/>
            </a:spcAft>
            <a:buNone/>
          </a:pPr>
          <a:r>
            <a:rPr lang="en-AU" sz="1400" kern="1200"/>
            <a:t>Contact and interview RTO staff in relation to the RTO or involve your teammates and confirm which teammates you have involved and what title they play in the audit consultation interviews.</a:t>
          </a:r>
        </a:p>
      </dsp:txBody>
      <dsp:txXfrm>
        <a:off x="508393" y="1412576"/>
        <a:ext cx="6636823" cy="563701"/>
      </dsp:txXfrm>
    </dsp:sp>
    <dsp:sp modelId="{59CB7F48-0373-4F5C-BD08-7A868E2BFDB1}">
      <dsp:nvSpPr>
        <dsp:cNvPr id="0" name=""/>
        <dsp:cNvSpPr/>
      </dsp:nvSpPr>
      <dsp:spPr>
        <a:xfrm>
          <a:off x="0" y="2117203"/>
          <a:ext cx="7213600" cy="4399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32B96B-9CBD-45AF-84FF-FB66502F91A2}">
      <dsp:nvSpPr>
        <dsp:cNvPr id="0" name=""/>
        <dsp:cNvSpPr/>
      </dsp:nvSpPr>
      <dsp:spPr>
        <a:xfrm>
          <a:off x="133088" y="2216195"/>
          <a:ext cx="242215" cy="24197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56387B3-5E1B-48A9-BD20-C5242C0CF4BD}">
      <dsp:nvSpPr>
        <dsp:cNvPr id="0" name=""/>
        <dsp:cNvSpPr/>
      </dsp:nvSpPr>
      <dsp:spPr>
        <a:xfrm>
          <a:off x="508393" y="2117203"/>
          <a:ext cx="6636823" cy="563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9658" tIns="59658" rIns="59658" bIns="59658" numCol="1" spcCol="1270" anchor="ctr" anchorCtr="0">
          <a:noAutofit/>
        </a:bodyPr>
        <a:lstStyle/>
        <a:p>
          <a:pPr marL="0" lvl="0" indent="0" algn="l" defTabSz="622300">
            <a:lnSpc>
              <a:spcPct val="90000"/>
            </a:lnSpc>
            <a:spcBef>
              <a:spcPct val="0"/>
            </a:spcBef>
            <a:spcAft>
              <a:spcPct val="35000"/>
            </a:spcAft>
            <a:buNone/>
          </a:pPr>
          <a:r>
            <a:rPr lang="en-AU" sz="1400" kern="1200"/>
            <a:t>Identify the noncompliance’s in relation to all 8 standards of RTO 2015 standards by doing sampling method of 20% of the RTO products and assessment practices and their operational pattern against the RTO’s training and assessment practices, trends, interrelationships, and areas of risk against following the VET quality framework.</a:t>
          </a:r>
        </a:p>
      </dsp:txBody>
      <dsp:txXfrm>
        <a:off x="508393" y="2117203"/>
        <a:ext cx="6636823" cy="563701"/>
      </dsp:txXfrm>
    </dsp:sp>
    <dsp:sp modelId="{6B061481-B2C9-48A5-989C-F7D04381FB3F}">
      <dsp:nvSpPr>
        <dsp:cNvPr id="0" name=""/>
        <dsp:cNvSpPr/>
      </dsp:nvSpPr>
      <dsp:spPr>
        <a:xfrm>
          <a:off x="0" y="2821831"/>
          <a:ext cx="7213600" cy="4399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3376BE1-FFD5-4F57-9BDD-AC95D54231B0}">
      <dsp:nvSpPr>
        <dsp:cNvPr id="0" name=""/>
        <dsp:cNvSpPr/>
      </dsp:nvSpPr>
      <dsp:spPr>
        <a:xfrm>
          <a:off x="133088" y="2920822"/>
          <a:ext cx="242215" cy="24197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A535634-825F-4D5D-AD57-8D0C8C96B489}">
      <dsp:nvSpPr>
        <dsp:cNvPr id="0" name=""/>
        <dsp:cNvSpPr/>
      </dsp:nvSpPr>
      <dsp:spPr>
        <a:xfrm>
          <a:off x="508393" y="2821831"/>
          <a:ext cx="6636823" cy="563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9658" tIns="59658" rIns="59658" bIns="59658" numCol="1" spcCol="1270" anchor="ctr" anchorCtr="0">
          <a:noAutofit/>
        </a:bodyPr>
        <a:lstStyle/>
        <a:p>
          <a:pPr marL="0" lvl="0" indent="0" algn="l" defTabSz="622300">
            <a:lnSpc>
              <a:spcPct val="90000"/>
            </a:lnSpc>
            <a:spcBef>
              <a:spcPct val="0"/>
            </a:spcBef>
            <a:spcAft>
              <a:spcPct val="35000"/>
            </a:spcAft>
            <a:buNone/>
          </a:pPr>
          <a:r>
            <a:rPr lang="en-AU" sz="1400" kern="1200"/>
            <a:t>Identify non-compliances of this internal audit and comment your audit findings by using your lead auditor’s view and demonstrate requesting appropriate assistance from your lead auditor (which is your assessor).</a:t>
          </a:r>
        </a:p>
      </dsp:txBody>
      <dsp:txXfrm>
        <a:off x="508393" y="2821831"/>
        <a:ext cx="6636823" cy="563701"/>
      </dsp:txXfrm>
    </dsp:sp>
    <dsp:sp modelId="{6CA46F2B-DA74-4258-8169-BA0B943B5B51}">
      <dsp:nvSpPr>
        <dsp:cNvPr id="0" name=""/>
        <dsp:cNvSpPr/>
      </dsp:nvSpPr>
      <dsp:spPr>
        <a:xfrm>
          <a:off x="0" y="3526458"/>
          <a:ext cx="7213600" cy="43996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F297FC1-C166-4F3A-9D29-6161DA8A5C83}">
      <dsp:nvSpPr>
        <dsp:cNvPr id="0" name=""/>
        <dsp:cNvSpPr/>
      </dsp:nvSpPr>
      <dsp:spPr>
        <a:xfrm>
          <a:off x="133088" y="3625450"/>
          <a:ext cx="242215" cy="241979"/>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1C96077-767B-47AE-B6F7-972396AEF595}">
      <dsp:nvSpPr>
        <dsp:cNvPr id="0" name=""/>
        <dsp:cNvSpPr/>
      </dsp:nvSpPr>
      <dsp:spPr>
        <a:xfrm>
          <a:off x="508393" y="3526458"/>
          <a:ext cx="6636823" cy="563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9658" tIns="59658" rIns="59658" bIns="59658" numCol="1" spcCol="1270" anchor="ctr" anchorCtr="0">
          <a:noAutofit/>
        </a:bodyPr>
        <a:lstStyle/>
        <a:p>
          <a:pPr marL="0" lvl="0" indent="0" algn="l" defTabSz="622300">
            <a:lnSpc>
              <a:spcPct val="90000"/>
            </a:lnSpc>
            <a:spcBef>
              <a:spcPct val="0"/>
            </a:spcBef>
            <a:spcAft>
              <a:spcPct val="35000"/>
            </a:spcAft>
            <a:buNone/>
          </a:pPr>
          <a:r>
            <a:rPr lang="en-GB" sz="1400" kern="1200"/>
            <a:t>Complete the knowledge question 3, Learning activities 11-15 and then Project task Part C</a:t>
          </a:r>
        </a:p>
      </dsp:txBody>
      <dsp:txXfrm>
        <a:off x="508393" y="3526458"/>
        <a:ext cx="6636823" cy="56370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6F5601-D575-49C9-85ED-B57712EAA90C}">
      <dsp:nvSpPr>
        <dsp:cNvPr id="0" name=""/>
        <dsp:cNvSpPr/>
      </dsp:nvSpPr>
      <dsp:spPr>
        <a:xfrm>
          <a:off x="441550" y="782027"/>
          <a:ext cx="716660" cy="71666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4FA202C-586E-4E2B-B428-1E1FB56CC722}">
      <dsp:nvSpPr>
        <dsp:cNvPr id="0" name=""/>
        <dsp:cNvSpPr/>
      </dsp:nvSpPr>
      <dsp:spPr>
        <a:xfrm>
          <a:off x="3591" y="1878134"/>
          <a:ext cx="1592578" cy="1433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kern="1200"/>
            <a:t>1. Demonstrate your comments by evaluating the information against VET quality framework and finalise your audit report from Part C by benchmarking against the ASQA audit report template https://www.asqa.gov.au/sites/g/files/net3521/f/audit_report_template_-_vet.pdf </a:t>
          </a:r>
        </a:p>
      </dsp:txBody>
      <dsp:txXfrm>
        <a:off x="3591" y="1878134"/>
        <a:ext cx="1592578" cy="1433320"/>
      </dsp:txXfrm>
    </dsp:sp>
    <dsp:sp modelId="{9C90840D-C783-4D56-A033-4801BC82E336}">
      <dsp:nvSpPr>
        <dsp:cNvPr id="0" name=""/>
        <dsp:cNvSpPr/>
      </dsp:nvSpPr>
      <dsp:spPr>
        <a:xfrm>
          <a:off x="2312830" y="782027"/>
          <a:ext cx="716660" cy="71666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AE6F1D2-56AC-4F9C-A516-78BF68EEF589}">
      <dsp:nvSpPr>
        <dsp:cNvPr id="0" name=""/>
        <dsp:cNvSpPr/>
      </dsp:nvSpPr>
      <dsp:spPr>
        <a:xfrm>
          <a:off x="1874871" y="1878134"/>
          <a:ext cx="1592578" cy="1433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kern="1200"/>
            <a:t>2.	Write down your defensible opinion as to the meeting of ASQA audit report template benchmarks by the RTO prior finalising your audit report.</a:t>
          </a:r>
        </a:p>
      </dsp:txBody>
      <dsp:txXfrm>
        <a:off x="1874871" y="1878134"/>
        <a:ext cx="1592578" cy="1433320"/>
      </dsp:txXfrm>
    </dsp:sp>
    <dsp:sp modelId="{15D98745-663C-4540-8A9A-10CC592D9A4F}">
      <dsp:nvSpPr>
        <dsp:cNvPr id="0" name=""/>
        <dsp:cNvSpPr/>
      </dsp:nvSpPr>
      <dsp:spPr>
        <a:xfrm>
          <a:off x="4184109" y="782027"/>
          <a:ext cx="716660" cy="71666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8A535F6-2BEA-49EB-B9D6-20FDEA1AA3FA}">
      <dsp:nvSpPr>
        <dsp:cNvPr id="0" name=""/>
        <dsp:cNvSpPr/>
      </dsp:nvSpPr>
      <dsp:spPr>
        <a:xfrm>
          <a:off x="3746150" y="1878134"/>
          <a:ext cx="1592578" cy="1433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kern="1200"/>
            <a:t>3.	Ensure opinions are formed from and supported by the RTO 2015 standards and ASQA audit report template.</a:t>
          </a:r>
        </a:p>
      </dsp:txBody>
      <dsp:txXfrm>
        <a:off x="3746150" y="1878134"/>
        <a:ext cx="1592578" cy="1433320"/>
      </dsp:txXfrm>
    </dsp:sp>
    <dsp:sp modelId="{F037E875-6311-4743-9846-C04454324768}">
      <dsp:nvSpPr>
        <dsp:cNvPr id="0" name=""/>
        <dsp:cNvSpPr/>
      </dsp:nvSpPr>
      <dsp:spPr>
        <a:xfrm>
          <a:off x="6055388" y="782027"/>
          <a:ext cx="716660" cy="71666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A54D940-E44A-458B-83B4-BB24A9490B87}">
      <dsp:nvSpPr>
        <dsp:cNvPr id="0" name=""/>
        <dsp:cNvSpPr/>
      </dsp:nvSpPr>
      <dsp:spPr>
        <a:xfrm>
          <a:off x="5617429" y="1878134"/>
          <a:ext cx="1592578" cy="1433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GB" sz="1100" kern="1200"/>
            <a:t>Complete the knowledge question 4, Learning activities 16-18 and then Project task Part D</a:t>
          </a:r>
        </a:p>
      </dsp:txBody>
      <dsp:txXfrm>
        <a:off x="5617429" y="1878134"/>
        <a:ext cx="1592578" cy="14333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1DCABF-2ACD-4C6B-B218-A4F55DF7B628}">
      <dsp:nvSpPr>
        <dsp:cNvPr id="0" name=""/>
        <dsp:cNvSpPr/>
      </dsp:nvSpPr>
      <dsp:spPr>
        <a:xfrm>
          <a:off x="388" y="1545962"/>
          <a:ext cx="1573046" cy="1887655"/>
        </a:xfrm>
        <a:prstGeom prst="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55382" tIns="0" rIns="155382" bIns="330200" numCol="1" spcCol="1270" anchor="t" anchorCtr="0">
          <a:noAutofit/>
        </a:bodyPr>
        <a:lstStyle/>
        <a:p>
          <a:pPr marL="0" lvl="0" indent="0" algn="l" defTabSz="488950">
            <a:lnSpc>
              <a:spcPct val="90000"/>
            </a:lnSpc>
            <a:spcBef>
              <a:spcPct val="0"/>
            </a:spcBef>
            <a:spcAft>
              <a:spcPct val="35000"/>
            </a:spcAft>
            <a:buNone/>
          </a:pPr>
          <a:r>
            <a:rPr lang="en-AU" sz="1100" kern="1200"/>
            <a:t>Prepare a corrective action report if discrepancies or non-compliances are detected from the audit report with the noncompliance. Use the Audit Rectification Table _ Draft template for this task.</a:t>
          </a:r>
        </a:p>
      </dsp:txBody>
      <dsp:txXfrm>
        <a:off x="388" y="2301024"/>
        <a:ext cx="1573046" cy="1132593"/>
      </dsp:txXfrm>
    </dsp:sp>
    <dsp:sp modelId="{E298C2D1-C83D-4C1A-B925-4A10E8D77B03}">
      <dsp:nvSpPr>
        <dsp:cNvPr id="0" name=""/>
        <dsp:cNvSpPr/>
      </dsp:nvSpPr>
      <dsp:spPr>
        <a:xfrm>
          <a:off x="388" y="1545962"/>
          <a:ext cx="1573046" cy="755062"/>
        </a:xfrm>
        <a:prstGeom prst="rect">
          <a:avLst/>
        </a:prstGeom>
        <a:noFill/>
        <a:ln w="12700" cap="rnd" cmpd="sng" algn="ctr">
          <a:noFill/>
          <a:prstDash val="solid"/>
        </a:ln>
        <a:effectLst>
          <a:outerShdw blurRad="38100" dist="25400" dir="5400000" rotWithShape="0">
            <a:srgbClr val="000000">
              <a:alpha val="35000"/>
            </a:srgbClr>
          </a:outerShdw>
        </a:effectLst>
        <a:sp3d/>
      </dsp:spPr>
      <dsp:style>
        <a:lnRef idx="1">
          <a:scrgbClr r="0" g="0" b="0"/>
        </a:lnRef>
        <a:fillRef idx="3">
          <a:scrgbClr r="0" g="0" b="0"/>
        </a:fillRef>
        <a:effectRef idx="2">
          <a:scrgbClr r="0" g="0" b="0"/>
        </a:effectRef>
        <a:fontRef idx="minor">
          <a:schemeClr val="lt1"/>
        </a:fontRef>
      </dsp:style>
      <dsp:txBody>
        <a:bodyPr spcFirstLastPara="0" vert="horz" wrap="square" lIns="155382" tIns="165100" rIns="155382" bIns="165100" numCol="1" spcCol="1270" anchor="ctr" anchorCtr="0">
          <a:noAutofit/>
        </a:bodyPr>
        <a:lstStyle/>
        <a:p>
          <a:pPr marL="0" lvl="0" indent="0" algn="l" defTabSz="1422400">
            <a:lnSpc>
              <a:spcPct val="90000"/>
            </a:lnSpc>
            <a:spcBef>
              <a:spcPct val="0"/>
            </a:spcBef>
            <a:spcAft>
              <a:spcPct val="35000"/>
            </a:spcAft>
            <a:buNone/>
          </a:pPr>
          <a:r>
            <a:rPr lang="en-US" sz="3200" kern="1200"/>
            <a:t>01</a:t>
          </a:r>
        </a:p>
      </dsp:txBody>
      <dsp:txXfrm>
        <a:off x="388" y="1545962"/>
        <a:ext cx="1573046" cy="755062"/>
      </dsp:txXfrm>
    </dsp:sp>
    <dsp:sp modelId="{406EDE01-1AE1-4E42-828D-7A754C603C26}">
      <dsp:nvSpPr>
        <dsp:cNvPr id="0" name=""/>
        <dsp:cNvSpPr/>
      </dsp:nvSpPr>
      <dsp:spPr>
        <a:xfrm>
          <a:off x="1699278" y="1545962"/>
          <a:ext cx="1573046" cy="1887655"/>
        </a:xfrm>
        <a:prstGeom prst="rect">
          <a:avLst/>
        </a:prstGeom>
        <a:gradFill rotWithShape="0">
          <a:gsLst>
            <a:gs pos="0">
              <a:schemeClr val="accent2">
                <a:hueOff val="-1482143"/>
                <a:satOff val="7100"/>
                <a:lumOff val="6569"/>
                <a:alphaOff val="0"/>
                <a:tint val="96000"/>
                <a:lumMod val="100000"/>
              </a:schemeClr>
            </a:gs>
            <a:gs pos="78000">
              <a:schemeClr val="accent2">
                <a:hueOff val="-1482143"/>
                <a:satOff val="7100"/>
                <a:lumOff val="6569"/>
                <a:alphaOff val="0"/>
                <a:shade val="94000"/>
                <a:lumMod val="94000"/>
              </a:schemeClr>
            </a:gs>
          </a:gsLst>
          <a:lin ang="5400000" scaled="0"/>
        </a:gradFill>
        <a:ln w="12700" cap="rnd" cmpd="sng" algn="ctr">
          <a:solidFill>
            <a:schemeClr val="accent2">
              <a:hueOff val="-1482143"/>
              <a:satOff val="7100"/>
              <a:lumOff val="6569"/>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55382" tIns="0" rIns="155382" bIns="330200" numCol="1" spcCol="1270" anchor="t" anchorCtr="0">
          <a:noAutofit/>
        </a:bodyPr>
        <a:lstStyle/>
        <a:p>
          <a:pPr marL="0" lvl="0" indent="0" algn="l" defTabSz="488950">
            <a:lnSpc>
              <a:spcPct val="90000"/>
            </a:lnSpc>
            <a:spcBef>
              <a:spcPct val="0"/>
            </a:spcBef>
            <a:spcAft>
              <a:spcPct val="35000"/>
            </a:spcAft>
            <a:buNone/>
          </a:pPr>
          <a:r>
            <a:rPr lang="en-AU" sz="1100" kern="1200"/>
            <a:t>Examine findings against RTO 2015 standards/VET quality framework and present to lead auditor during your class session.</a:t>
          </a:r>
        </a:p>
      </dsp:txBody>
      <dsp:txXfrm>
        <a:off x="1699278" y="2301024"/>
        <a:ext cx="1573046" cy="1132593"/>
      </dsp:txXfrm>
    </dsp:sp>
    <dsp:sp modelId="{85C27F6A-3AD8-47B3-83B3-D29C6407D49F}">
      <dsp:nvSpPr>
        <dsp:cNvPr id="0" name=""/>
        <dsp:cNvSpPr/>
      </dsp:nvSpPr>
      <dsp:spPr>
        <a:xfrm>
          <a:off x="1699278" y="1545962"/>
          <a:ext cx="1573046" cy="755062"/>
        </a:xfrm>
        <a:prstGeom prst="rect">
          <a:avLst/>
        </a:prstGeom>
        <a:noFill/>
        <a:ln w="12700" cap="rnd" cmpd="sng" algn="ctr">
          <a:noFill/>
          <a:prstDash val="solid"/>
        </a:ln>
        <a:effectLst>
          <a:outerShdw blurRad="38100" dist="25400" dir="5400000" rotWithShape="0">
            <a:srgbClr val="000000">
              <a:alpha val="35000"/>
            </a:srgbClr>
          </a:outerShdw>
        </a:effectLst>
        <a:sp3d/>
      </dsp:spPr>
      <dsp:style>
        <a:lnRef idx="1">
          <a:scrgbClr r="0" g="0" b="0"/>
        </a:lnRef>
        <a:fillRef idx="3">
          <a:scrgbClr r="0" g="0" b="0"/>
        </a:fillRef>
        <a:effectRef idx="2">
          <a:scrgbClr r="0" g="0" b="0"/>
        </a:effectRef>
        <a:fontRef idx="minor">
          <a:schemeClr val="lt1"/>
        </a:fontRef>
      </dsp:style>
      <dsp:txBody>
        <a:bodyPr spcFirstLastPara="0" vert="horz" wrap="square" lIns="155382" tIns="165100" rIns="155382" bIns="165100" numCol="1" spcCol="1270" anchor="ctr" anchorCtr="0">
          <a:noAutofit/>
        </a:bodyPr>
        <a:lstStyle/>
        <a:p>
          <a:pPr marL="0" lvl="0" indent="0" algn="l" defTabSz="1422400">
            <a:lnSpc>
              <a:spcPct val="90000"/>
            </a:lnSpc>
            <a:spcBef>
              <a:spcPct val="0"/>
            </a:spcBef>
            <a:spcAft>
              <a:spcPct val="35000"/>
            </a:spcAft>
            <a:buNone/>
          </a:pPr>
          <a:r>
            <a:rPr lang="en-US" sz="3200" kern="1200"/>
            <a:t>02</a:t>
          </a:r>
        </a:p>
      </dsp:txBody>
      <dsp:txXfrm>
        <a:off x="1699278" y="1545962"/>
        <a:ext cx="1573046" cy="755062"/>
      </dsp:txXfrm>
    </dsp:sp>
    <dsp:sp modelId="{E7C93C54-1104-4612-AAB5-30C1AB4353E2}">
      <dsp:nvSpPr>
        <dsp:cNvPr id="0" name=""/>
        <dsp:cNvSpPr/>
      </dsp:nvSpPr>
      <dsp:spPr>
        <a:xfrm>
          <a:off x="3398168" y="1545962"/>
          <a:ext cx="1573046" cy="1887655"/>
        </a:xfrm>
        <a:prstGeom prst="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w="12700" cap="rnd" cmpd="sng" algn="ctr">
          <a:solidFill>
            <a:schemeClr val="accent2">
              <a:hueOff val="-2964286"/>
              <a:satOff val="14200"/>
              <a:lumOff val="13137"/>
              <a:alphaOff val="0"/>
            </a:schemeClr>
          </a:solidFill>
          <a:prstDash val="solid"/>
        </a:ln>
        <a:effectLst>
          <a:outerShdw blurRad="38100" dist="254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55382" tIns="0" rIns="155382" bIns="330200" numCol="1" spcCol="1270" anchor="t" anchorCtr="0">
          <a:noAutofit/>
        </a:bodyPr>
        <a:lstStyle/>
        <a:p>
          <a:pPr marL="0" lvl="0" indent="0" algn="l" defTabSz="488950">
            <a:lnSpc>
              <a:spcPct val="90000"/>
            </a:lnSpc>
            <a:spcBef>
              <a:spcPct val="0"/>
            </a:spcBef>
            <a:spcAft>
              <a:spcPct val="35000"/>
            </a:spcAft>
            <a:buNone/>
          </a:pPr>
          <a:r>
            <a:rPr lang="en-AU" sz="1100" kern="1200"/>
            <a:t>Write your recommendation report for continuous improvements to the RTO by using the template provided Post Audit recommendation report.</a:t>
          </a:r>
        </a:p>
      </dsp:txBody>
      <dsp:txXfrm>
        <a:off x="3398168" y="2301024"/>
        <a:ext cx="1573046" cy="1132593"/>
      </dsp:txXfrm>
    </dsp:sp>
    <dsp:sp modelId="{3932F2F8-73F2-4428-97AB-EDDE46077EEB}">
      <dsp:nvSpPr>
        <dsp:cNvPr id="0" name=""/>
        <dsp:cNvSpPr/>
      </dsp:nvSpPr>
      <dsp:spPr>
        <a:xfrm>
          <a:off x="3398168" y="1545962"/>
          <a:ext cx="1573046" cy="755062"/>
        </a:xfrm>
        <a:prstGeom prst="rect">
          <a:avLst/>
        </a:prstGeom>
        <a:noFill/>
        <a:ln w="12700" cap="rnd" cmpd="sng" algn="ctr">
          <a:noFill/>
          <a:prstDash val="solid"/>
        </a:ln>
        <a:effectLst>
          <a:outerShdw blurRad="38100" dist="25400" dir="5400000" rotWithShape="0">
            <a:srgbClr val="000000">
              <a:alpha val="35000"/>
            </a:srgbClr>
          </a:outerShdw>
        </a:effectLst>
        <a:sp3d/>
      </dsp:spPr>
      <dsp:style>
        <a:lnRef idx="1">
          <a:scrgbClr r="0" g="0" b="0"/>
        </a:lnRef>
        <a:fillRef idx="3">
          <a:scrgbClr r="0" g="0" b="0"/>
        </a:fillRef>
        <a:effectRef idx="2">
          <a:scrgbClr r="0" g="0" b="0"/>
        </a:effectRef>
        <a:fontRef idx="minor">
          <a:schemeClr val="lt1"/>
        </a:fontRef>
      </dsp:style>
      <dsp:txBody>
        <a:bodyPr spcFirstLastPara="0" vert="horz" wrap="square" lIns="155382" tIns="165100" rIns="155382" bIns="165100" numCol="1" spcCol="1270" anchor="ctr" anchorCtr="0">
          <a:noAutofit/>
        </a:bodyPr>
        <a:lstStyle/>
        <a:p>
          <a:pPr marL="0" lvl="0" indent="0" algn="l" defTabSz="1422400">
            <a:lnSpc>
              <a:spcPct val="90000"/>
            </a:lnSpc>
            <a:spcBef>
              <a:spcPct val="0"/>
            </a:spcBef>
            <a:spcAft>
              <a:spcPct val="35000"/>
            </a:spcAft>
            <a:buNone/>
          </a:pPr>
          <a:r>
            <a:rPr lang="en-US" sz="3200" kern="1200"/>
            <a:t>03</a:t>
          </a:r>
        </a:p>
      </dsp:txBody>
      <dsp:txXfrm>
        <a:off x="3398168" y="1545962"/>
        <a:ext cx="1573046" cy="75506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7BF01D-D87E-43BC-85B2-4AA1648EDC0C}">
      <dsp:nvSpPr>
        <dsp:cNvPr id="0" name=""/>
        <dsp:cNvSpPr/>
      </dsp:nvSpPr>
      <dsp:spPr>
        <a:xfrm>
          <a:off x="702190" y="670905"/>
          <a:ext cx="753046" cy="75304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FD58F46-1C5B-4A3B-9D77-8F23DD53927E}">
      <dsp:nvSpPr>
        <dsp:cNvPr id="0" name=""/>
        <dsp:cNvSpPr/>
      </dsp:nvSpPr>
      <dsp:spPr>
        <a:xfrm>
          <a:off x="2932" y="1542274"/>
          <a:ext cx="2151562" cy="322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b="1"/>
          </a:pPr>
          <a:r>
            <a:rPr lang="en-US" sz="2100" kern="1200"/>
            <a:t>Supervise</a:t>
          </a:r>
        </a:p>
      </dsp:txBody>
      <dsp:txXfrm>
        <a:off x="2932" y="1542274"/>
        <a:ext cx="2151562" cy="322734"/>
      </dsp:txXfrm>
    </dsp:sp>
    <dsp:sp modelId="{06DFD8B3-C1F3-458A-912A-D21CD82DC4A8}">
      <dsp:nvSpPr>
        <dsp:cNvPr id="0" name=""/>
        <dsp:cNvSpPr/>
      </dsp:nvSpPr>
      <dsp:spPr>
        <a:xfrm>
          <a:off x="2932" y="1920041"/>
          <a:ext cx="2151562" cy="15025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a:t>Supervise activities of audit team members</a:t>
          </a:r>
          <a:endParaRPr lang="en-US" sz="1600" kern="1200"/>
        </a:p>
      </dsp:txBody>
      <dsp:txXfrm>
        <a:off x="2932" y="1920041"/>
        <a:ext cx="2151562" cy="1502534"/>
      </dsp:txXfrm>
    </dsp:sp>
    <dsp:sp modelId="{3A6C1ED5-1741-42DB-A5A7-4C64D026CB78}">
      <dsp:nvSpPr>
        <dsp:cNvPr id="0" name=""/>
        <dsp:cNvSpPr/>
      </dsp:nvSpPr>
      <dsp:spPr>
        <a:xfrm>
          <a:off x="3230276" y="670905"/>
          <a:ext cx="753046" cy="75304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FF53020-2862-40B0-9B4A-957F3DEF03BB}">
      <dsp:nvSpPr>
        <dsp:cNvPr id="0" name=""/>
        <dsp:cNvSpPr/>
      </dsp:nvSpPr>
      <dsp:spPr>
        <a:xfrm>
          <a:off x="2531018" y="1542274"/>
          <a:ext cx="2151562" cy="322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b="1"/>
          </a:pPr>
          <a:r>
            <a:rPr lang="en-US" sz="2100" kern="1200"/>
            <a:t>ASSESS</a:t>
          </a:r>
        </a:p>
      </dsp:txBody>
      <dsp:txXfrm>
        <a:off x="2531018" y="1542274"/>
        <a:ext cx="2151562" cy="322734"/>
      </dsp:txXfrm>
    </dsp:sp>
    <dsp:sp modelId="{0822D2C3-21CB-41E6-A02B-B3BBEFCF3504}">
      <dsp:nvSpPr>
        <dsp:cNvPr id="0" name=""/>
        <dsp:cNvSpPr/>
      </dsp:nvSpPr>
      <dsp:spPr>
        <a:xfrm>
          <a:off x="2531018" y="1920041"/>
          <a:ext cx="2151562" cy="15025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a:t>Assess and review audit team findings in line with audit scope</a:t>
          </a:r>
          <a:endParaRPr lang="en-US" sz="1600" kern="1200"/>
        </a:p>
        <a:p>
          <a:pPr marL="0" lvl="0" indent="0" algn="ctr" defTabSz="711200">
            <a:lnSpc>
              <a:spcPct val="100000"/>
            </a:lnSpc>
            <a:spcBef>
              <a:spcPct val="0"/>
            </a:spcBef>
            <a:spcAft>
              <a:spcPct val="35000"/>
            </a:spcAft>
            <a:buNone/>
          </a:pPr>
          <a:r>
            <a:rPr lang="en-US" sz="1600" b="0" i="0" kern="1200"/>
            <a:t>Re-assign team members as required</a:t>
          </a:r>
        </a:p>
      </dsp:txBody>
      <dsp:txXfrm>
        <a:off x="2531018" y="1920041"/>
        <a:ext cx="2151562" cy="1502534"/>
      </dsp:txXfrm>
    </dsp:sp>
    <dsp:sp modelId="{FC101F39-3A0E-428D-A9E9-581C8F3AB54E}">
      <dsp:nvSpPr>
        <dsp:cNvPr id="0" name=""/>
        <dsp:cNvSpPr/>
      </dsp:nvSpPr>
      <dsp:spPr>
        <a:xfrm>
          <a:off x="5758362" y="670905"/>
          <a:ext cx="753046" cy="75304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EC8C7B5-AC20-4C4A-9E27-464BE5F8F36F}">
      <dsp:nvSpPr>
        <dsp:cNvPr id="0" name=""/>
        <dsp:cNvSpPr/>
      </dsp:nvSpPr>
      <dsp:spPr>
        <a:xfrm>
          <a:off x="5059104" y="1542274"/>
          <a:ext cx="2151562" cy="322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b="1"/>
          </a:pPr>
          <a:r>
            <a:rPr lang="en-US" sz="2100" kern="1200"/>
            <a:t>SEEK</a:t>
          </a:r>
        </a:p>
      </dsp:txBody>
      <dsp:txXfrm>
        <a:off x="5059104" y="1542274"/>
        <a:ext cx="2151562" cy="322734"/>
      </dsp:txXfrm>
    </dsp:sp>
    <dsp:sp modelId="{FC0A2909-1187-43FE-977A-F8D5BBFD4B89}">
      <dsp:nvSpPr>
        <dsp:cNvPr id="0" name=""/>
        <dsp:cNvSpPr/>
      </dsp:nvSpPr>
      <dsp:spPr>
        <a:xfrm>
          <a:off x="5059104" y="1920041"/>
          <a:ext cx="2151562" cy="15025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a:t>Instigate contingency actions as required</a:t>
          </a:r>
          <a:endParaRPr lang="en-US" sz="1600" kern="1200"/>
        </a:p>
        <a:p>
          <a:pPr marL="0" lvl="0" indent="0" algn="ctr" defTabSz="711200">
            <a:lnSpc>
              <a:spcPct val="100000"/>
            </a:lnSpc>
            <a:spcBef>
              <a:spcPct val="0"/>
            </a:spcBef>
            <a:spcAft>
              <a:spcPct val="35000"/>
            </a:spcAft>
            <a:buNone/>
          </a:pPr>
          <a:r>
            <a:rPr lang="en-US" sz="1600" b="0" i="0" kern="1200"/>
            <a:t>Seek and reach agreement on corrective action reports</a:t>
          </a:r>
        </a:p>
      </dsp:txBody>
      <dsp:txXfrm>
        <a:off x="5059104" y="1920041"/>
        <a:ext cx="2151562" cy="150253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06B8BC-1214-46D4-9838-08318B1F18C0}">
      <dsp:nvSpPr>
        <dsp:cNvPr id="0" name=""/>
        <dsp:cNvSpPr/>
      </dsp:nvSpPr>
      <dsp:spPr>
        <a:xfrm>
          <a:off x="443299" y="831741"/>
          <a:ext cx="1303875" cy="130387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CFDB5D6-9013-468D-8424-736BDAE1AD23}">
      <dsp:nvSpPr>
        <dsp:cNvPr id="0" name=""/>
        <dsp:cNvSpPr/>
      </dsp:nvSpPr>
      <dsp:spPr>
        <a:xfrm>
          <a:off x="721174" y="1109616"/>
          <a:ext cx="748125" cy="7481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FD3DCD7-92AD-49D1-A3B0-9B3BAD3758FF}">
      <dsp:nvSpPr>
        <dsp:cNvPr id="0" name=""/>
        <dsp:cNvSpPr/>
      </dsp:nvSpPr>
      <dsp:spPr>
        <a:xfrm>
          <a:off x="26487" y="2541741"/>
          <a:ext cx="2137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defRPr cap="all"/>
          </a:pPr>
          <a:r>
            <a:rPr lang="en-US" sz="1900" kern="1200" baseline="0"/>
            <a:t>Did we meet our objectives?</a:t>
          </a:r>
        </a:p>
      </dsp:txBody>
      <dsp:txXfrm>
        <a:off x="26487" y="2541741"/>
        <a:ext cx="2137500" cy="720000"/>
      </dsp:txXfrm>
    </dsp:sp>
    <dsp:sp modelId="{F2F4C527-77F3-4D84-858E-FBD182BC7B04}">
      <dsp:nvSpPr>
        <dsp:cNvPr id="0" name=""/>
        <dsp:cNvSpPr/>
      </dsp:nvSpPr>
      <dsp:spPr>
        <a:xfrm>
          <a:off x="2954862" y="831741"/>
          <a:ext cx="1303875" cy="130387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8DC0A7-C1BD-4F6F-8750-E55D9C338892}">
      <dsp:nvSpPr>
        <dsp:cNvPr id="0" name=""/>
        <dsp:cNvSpPr/>
      </dsp:nvSpPr>
      <dsp:spPr>
        <a:xfrm>
          <a:off x="3232737" y="1109616"/>
          <a:ext cx="748125" cy="7481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68BD198-173F-4849-ADA0-C96BC2B99DE3}">
      <dsp:nvSpPr>
        <dsp:cNvPr id="0" name=""/>
        <dsp:cNvSpPr/>
      </dsp:nvSpPr>
      <dsp:spPr>
        <a:xfrm>
          <a:off x="2538049" y="2541741"/>
          <a:ext cx="2137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defRPr cap="all"/>
          </a:pPr>
          <a:r>
            <a:rPr lang="en-US" sz="1900" kern="1200" baseline="0"/>
            <a:t>How did you find this session?</a:t>
          </a:r>
        </a:p>
      </dsp:txBody>
      <dsp:txXfrm>
        <a:off x="2538049" y="2541741"/>
        <a:ext cx="2137500" cy="720000"/>
      </dsp:txXfrm>
    </dsp:sp>
    <dsp:sp modelId="{798E5A3F-B5D6-49F7-9987-9FD436FB2D11}">
      <dsp:nvSpPr>
        <dsp:cNvPr id="0" name=""/>
        <dsp:cNvSpPr/>
      </dsp:nvSpPr>
      <dsp:spPr>
        <a:xfrm>
          <a:off x="5466424" y="831741"/>
          <a:ext cx="1303875" cy="130387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D3F11C-08DA-48A8-BC31-AD91AF27B8A8}">
      <dsp:nvSpPr>
        <dsp:cNvPr id="0" name=""/>
        <dsp:cNvSpPr/>
      </dsp:nvSpPr>
      <dsp:spPr>
        <a:xfrm>
          <a:off x="5744299" y="1109616"/>
          <a:ext cx="748125" cy="7481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57DC03F-0880-45B4-AE22-2EEF7ACE0D8D}">
      <dsp:nvSpPr>
        <dsp:cNvPr id="0" name=""/>
        <dsp:cNvSpPr/>
      </dsp:nvSpPr>
      <dsp:spPr>
        <a:xfrm>
          <a:off x="5049612" y="2541741"/>
          <a:ext cx="2137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defRPr cap="all"/>
          </a:pPr>
          <a:r>
            <a:rPr lang="en-US" sz="1900" kern="1200" baseline="0"/>
            <a:t>Any questions?</a:t>
          </a:r>
        </a:p>
      </dsp:txBody>
      <dsp:txXfrm>
        <a:off x="5049612" y="2541741"/>
        <a:ext cx="213750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6.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7.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D7E61F-E466-4520-8FCA-2A0F1269B01B}" type="datetimeFigureOut">
              <a:rPr lang="en-AU" smtClean="0"/>
              <a:pPr/>
              <a:t>7/08/2021</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36B371-A471-4F1E-8623-C88C117501DF}" type="slidenum">
              <a:rPr lang="en-AU" smtClean="0"/>
              <a:pPr/>
              <a:t>‹#›</a:t>
            </a:fld>
            <a:endParaRPr lang="en-AU"/>
          </a:p>
        </p:txBody>
      </p:sp>
    </p:spTree>
    <p:extLst>
      <p:ext uri="{BB962C8B-B14F-4D97-AF65-F5344CB8AC3E}">
        <p14:creationId xmlns:p14="http://schemas.microsoft.com/office/powerpoint/2010/main" val="2104313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1126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197C488-A209-4A92-B6C0-5B74CFCC9C34}" type="slidenum">
              <a:rPr lang="en-CA" smtClean="0"/>
              <a:pPr/>
              <a:t>1</a:t>
            </a:fld>
            <a:endParaRPr lang="en-CA"/>
          </a:p>
        </p:txBody>
      </p:sp>
    </p:spTree>
    <p:extLst>
      <p:ext uri="{BB962C8B-B14F-4D97-AF65-F5344CB8AC3E}">
        <p14:creationId xmlns:p14="http://schemas.microsoft.com/office/powerpoint/2010/main" val="42373883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B636B371-A471-4F1E-8623-C88C117501DF}" type="slidenum">
              <a:rPr lang="en-AU" smtClean="0"/>
              <a:pPr/>
              <a:t>12</a:t>
            </a:fld>
            <a:endParaRPr lang="en-AU"/>
          </a:p>
        </p:txBody>
      </p:sp>
    </p:spTree>
    <p:extLst>
      <p:ext uri="{BB962C8B-B14F-4D97-AF65-F5344CB8AC3E}">
        <p14:creationId xmlns:p14="http://schemas.microsoft.com/office/powerpoint/2010/main" val="10108514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p:spPr>
      </p:sp>
      <p:sp>
        <p:nvSpPr>
          <p:cNvPr id="2406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2406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18C356B-835B-42F1-94E9-63081C6F05C3}" type="slidenum">
              <a:rPr lang="en-CA" smtClean="0"/>
              <a:pPr/>
              <a:t>14</a:t>
            </a:fld>
            <a:endParaRPr lang="en-CA"/>
          </a:p>
        </p:txBody>
      </p:sp>
    </p:spTree>
    <p:extLst>
      <p:ext uri="{BB962C8B-B14F-4D97-AF65-F5344CB8AC3E}">
        <p14:creationId xmlns:p14="http://schemas.microsoft.com/office/powerpoint/2010/main" val="29983662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p:spPr>
      </p:sp>
      <p:sp>
        <p:nvSpPr>
          <p:cNvPr id="1259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1259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EE663B8-2DF7-40B5-9876-3DE1EC13830F}" type="slidenum">
              <a:rPr lang="en-CA" smtClean="0"/>
              <a:pPr/>
              <a:t>15</a:t>
            </a:fld>
            <a:endParaRPr lang="en-CA"/>
          </a:p>
        </p:txBody>
      </p:sp>
    </p:spTree>
    <p:extLst>
      <p:ext uri="{BB962C8B-B14F-4D97-AF65-F5344CB8AC3E}">
        <p14:creationId xmlns:p14="http://schemas.microsoft.com/office/powerpoint/2010/main" val="2418163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1136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AU"/>
          </a:p>
        </p:txBody>
      </p:sp>
      <p:sp>
        <p:nvSpPr>
          <p:cNvPr id="1136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244F91F-38C8-4225-86A7-8805C137DA0E}" type="slidenum">
              <a:rPr lang="en-CA" smtClean="0"/>
              <a:pPr/>
              <a:t>2</a:t>
            </a:fld>
            <a:endParaRPr lang="en-CA"/>
          </a:p>
        </p:txBody>
      </p:sp>
    </p:spTree>
    <p:extLst>
      <p:ext uri="{BB962C8B-B14F-4D97-AF65-F5344CB8AC3E}">
        <p14:creationId xmlns:p14="http://schemas.microsoft.com/office/powerpoint/2010/main" val="33351481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B636B371-A471-4F1E-8623-C88C117501DF}" type="slidenum">
              <a:rPr lang="en-AU" smtClean="0"/>
              <a:pPr/>
              <a:t>5</a:t>
            </a:fld>
            <a:endParaRPr lang="en-AU"/>
          </a:p>
        </p:txBody>
      </p:sp>
    </p:spTree>
    <p:extLst>
      <p:ext uri="{BB962C8B-B14F-4D97-AF65-F5344CB8AC3E}">
        <p14:creationId xmlns:p14="http://schemas.microsoft.com/office/powerpoint/2010/main" val="3529882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B636B371-A471-4F1E-8623-C88C117501DF}" type="slidenum">
              <a:rPr lang="en-AU" smtClean="0"/>
              <a:pPr/>
              <a:t>6</a:t>
            </a:fld>
            <a:endParaRPr lang="en-AU"/>
          </a:p>
        </p:txBody>
      </p:sp>
    </p:spTree>
    <p:extLst>
      <p:ext uri="{BB962C8B-B14F-4D97-AF65-F5344CB8AC3E}">
        <p14:creationId xmlns:p14="http://schemas.microsoft.com/office/powerpoint/2010/main" val="36529426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B636B371-A471-4F1E-8623-C88C117501DF}" type="slidenum">
              <a:rPr lang="en-AU" smtClean="0"/>
              <a:pPr/>
              <a:t>7</a:t>
            </a:fld>
            <a:endParaRPr lang="en-AU"/>
          </a:p>
        </p:txBody>
      </p:sp>
    </p:spTree>
    <p:extLst>
      <p:ext uri="{BB962C8B-B14F-4D97-AF65-F5344CB8AC3E}">
        <p14:creationId xmlns:p14="http://schemas.microsoft.com/office/powerpoint/2010/main" val="3325530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B636B371-A471-4F1E-8623-C88C117501DF}" type="slidenum">
              <a:rPr lang="en-AU" smtClean="0"/>
              <a:pPr/>
              <a:t>8</a:t>
            </a:fld>
            <a:endParaRPr lang="en-AU"/>
          </a:p>
        </p:txBody>
      </p:sp>
    </p:spTree>
    <p:extLst>
      <p:ext uri="{BB962C8B-B14F-4D97-AF65-F5344CB8AC3E}">
        <p14:creationId xmlns:p14="http://schemas.microsoft.com/office/powerpoint/2010/main" val="27105920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B636B371-A471-4F1E-8623-C88C117501DF}" type="slidenum">
              <a:rPr lang="en-AU" smtClean="0"/>
              <a:pPr/>
              <a:t>9</a:t>
            </a:fld>
            <a:endParaRPr lang="en-AU"/>
          </a:p>
        </p:txBody>
      </p:sp>
    </p:spTree>
    <p:extLst>
      <p:ext uri="{BB962C8B-B14F-4D97-AF65-F5344CB8AC3E}">
        <p14:creationId xmlns:p14="http://schemas.microsoft.com/office/powerpoint/2010/main" val="2078087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B636B371-A471-4F1E-8623-C88C117501DF}" type="slidenum">
              <a:rPr lang="en-AU" smtClean="0"/>
              <a:pPr/>
              <a:t>10</a:t>
            </a:fld>
            <a:endParaRPr lang="en-AU"/>
          </a:p>
        </p:txBody>
      </p:sp>
    </p:spTree>
    <p:extLst>
      <p:ext uri="{BB962C8B-B14F-4D97-AF65-F5344CB8AC3E}">
        <p14:creationId xmlns:p14="http://schemas.microsoft.com/office/powerpoint/2010/main" val="2660456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a:p>
        </p:txBody>
      </p:sp>
      <p:sp>
        <p:nvSpPr>
          <p:cNvPr id="4" name="Slide Number Placeholder 3"/>
          <p:cNvSpPr>
            <a:spLocks noGrp="1"/>
          </p:cNvSpPr>
          <p:nvPr>
            <p:ph type="sldNum" sz="quarter" idx="10"/>
          </p:nvPr>
        </p:nvSpPr>
        <p:spPr/>
        <p:txBody>
          <a:bodyPr/>
          <a:lstStyle/>
          <a:p>
            <a:fld id="{B636B371-A471-4F1E-8623-C88C117501DF}" type="slidenum">
              <a:rPr lang="en-AU" smtClean="0"/>
              <a:pPr/>
              <a:t>11</a:t>
            </a:fld>
            <a:endParaRPr lang="en-AU"/>
          </a:p>
        </p:txBody>
      </p:sp>
    </p:spTree>
    <p:extLst>
      <p:ext uri="{BB962C8B-B14F-4D97-AF65-F5344CB8AC3E}">
        <p14:creationId xmlns:p14="http://schemas.microsoft.com/office/powerpoint/2010/main" val="2849967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3A357E-E6D3-4FFD-B223-1E93C304EA88}" type="datetime1">
              <a:rPr lang="en-AU" smtClean="0"/>
              <a:t>7/08/2021</a:t>
            </a:fld>
            <a:endParaRPr lang="en-AU"/>
          </a:p>
        </p:txBody>
      </p:sp>
      <p:sp>
        <p:nvSpPr>
          <p:cNvPr id="5" name="Footer Placeholder 4"/>
          <p:cNvSpPr>
            <a:spLocks noGrp="1"/>
          </p:cNvSpPr>
          <p:nvPr>
            <p:ph type="ftr" sz="quarter" idx="11"/>
          </p:nvPr>
        </p:nvSpPr>
        <p:spPr/>
        <p:txBody>
          <a:bodyPr/>
          <a:lstStyle/>
          <a:p>
            <a:r>
              <a:rPr lang="en-GB"/>
              <a:t>supplied from www.cateredu.edu.au</a:t>
            </a:r>
            <a:endParaRPr lang="en-AU"/>
          </a:p>
        </p:txBody>
      </p:sp>
      <p:sp>
        <p:nvSpPr>
          <p:cNvPr id="6" name="Slide Number Placeholder 5"/>
          <p:cNvSpPr>
            <a:spLocks noGrp="1"/>
          </p:cNvSpPr>
          <p:nvPr>
            <p:ph type="sldNum" sz="quarter" idx="12"/>
          </p:nvPr>
        </p:nvSpPr>
        <p:spPr/>
        <p:txBody>
          <a:bodyPr/>
          <a:lstStyle/>
          <a:p>
            <a:fld id="{95048034-356B-4D46-A2D9-D54751ED114A}" type="slidenum">
              <a:rPr lang="en-AU" smtClean="0"/>
              <a:pPr/>
              <a:t>‹#›</a:t>
            </a:fld>
            <a:endParaRPr lang="en-AU"/>
          </a:p>
        </p:txBody>
      </p:sp>
    </p:spTree>
    <p:extLst>
      <p:ext uri="{BB962C8B-B14F-4D97-AF65-F5344CB8AC3E}">
        <p14:creationId xmlns:p14="http://schemas.microsoft.com/office/powerpoint/2010/main" val="4160032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3B01F7-C2A2-4D2E-A0A0-07275969D0B3}" type="datetime1">
              <a:rPr lang="en-AU" smtClean="0"/>
              <a:t>7/08/2021</a:t>
            </a:fld>
            <a:endParaRPr lang="en-AU"/>
          </a:p>
        </p:txBody>
      </p:sp>
      <p:sp>
        <p:nvSpPr>
          <p:cNvPr id="5" name="Footer Placeholder 4"/>
          <p:cNvSpPr>
            <a:spLocks noGrp="1"/>
          </p:cNvSpPr>
          <p:nvPr>
            <p:ph type="ftr" sz="quarter" idx="11"/>
          </p:nvPr>
        </p:nvSpPr>
        <p:spPr/>
        <p:txBody>
          <a:bodyPr/>
          <a:lstStyle/>
          <a:p>
            <a:r>
              <a:rPr lang="en-GB"/>
              <a:t>supplied from www.cateredu.edu.au</a:t>
            </a:r>
            <a:endParaRPr lang="en-AU"/>
          </a:p>
        </p:txBody>
      </p:sp>
      <p:sp>
        <p:nvSpPr>
          <p:cNvPr id="6" name="Slide Number Placeholder 5"/>
          <p:cNvSpPr>
            <a:spLocks noGrp="1"/>
          </p:cNvSpPr>
          <p:nvPr>
            <p:ph type="sldNum" sz="quarter" idx="12"/>
          </p:nvPr>
        </p:nvSpPr>
        <p:spPr/>
        <p:txBody>
          <a:bodyPr/>
          <a:lstStyle/>
          <a:p>
            <a:fld id="{95048034-356B-4D46-A2D9-D54751ED114A}" type="slidenum">
              <a:rPr lang="en-AU" smtClean="0"/>
              <a:pPr/>
              <a:t>‹#›</a:t>
            </a:fld>
            <a:endParaRPr lang="en-AU"/>
          </a:p>
        </p:txBody>
      </p:sp>
    </p:spTree>
    <p:extLst>
      <p:ext uri="{BB962C8B-B14F-4D97-AF65-F5344CB8AC3E}">
        <p14:creationId xmlns:p14="http://schemas.microsoft.com/office/powerpoint/2010/main" val="1458281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48915F-90A0-4524-B3D3-CD658F5CB161}" type="datetime1">
              <a:rPr lang="en-AU" smtClean="0"/>
              <a:t>7/08/2021</a:t>
            </a:fld>
            <a:endParaRPr lang="en-AU"/>
          </a:p>
        </p:txBody>
      </p:sp>
      <p:sp>
        <p:nvSpPr>
          <p:cNvPr id="5" name="Footer Placeholder 4"/>
          <p:cNvSpPr>
            <a:spLocks noGrp="1"/>
          </p:cNvSpPr>
          <p:nvPr>
            <p:ph type="ftr" sz="quarter" idx="11"/>
          </p:nvPr>
        </p:nvSpPr>
        <p:spPr/>
        <p:txBody>
          <a:bodyPr/>
          <a:lstStyle/>
          <a:p>
            <a:r>
              <a:rPr lang="en-GB"/>
              <a:t>supplied from www.cateredu.edu.au</a:t>
            </a:r>
            <a:endParaRPr lang="en-AU"/>
          </a:p>
        </p:txBody>
      </p:sp>
      <p:sp>
        <p:nvSpPr>
          <p:cNvPr id="6" name="Slide Number Placeholder 5"/>
          <p:cNvSpPr>
            <a:spLocks noGrp="1"/>
          </p:cNvSpPr>
          <p:nvPr>
            <p:ph type="sldNum" sz="quarter" idx="12"/>
          </p:nvPr>
        </p:nvSpPr>
        <p:spPr/>
        <p:txBody>
          <a:bodyPr/>
          <a:lstStyle/>
          <a:p>
            <a:fld id="{95048034-356B-4D46-A2D9-D54751ED114A}" type="slidenum">
              <a:rPr lang="en-AU" smtClean="0"/>
              <a:pPr/>
              <a:t>‹#›</a:t>
            </a:fld>
            <a:endParaRPr lang="en-A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16070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09167D-DE82-4660-BD3E-B8784693EB6B}" type="datetime1">
              <a:rPr lang="en-AU" smtClean="0"/>
              <a:t>7/08/2021</a:t>
            </a:fld>
            <a:endParaRPr lang="en-AU"/>
          </a:p>
        </p:txBody>
      </p:sp>
      <p:sp>
        <p:nvSpPr>
          <p:cNvPr id="5" name="Footer Placeholder 4"/>
          <p:cNvSpPr>
            <a:spLocks noGrp="1"/>
          </p:cNvSpPr>
          <p:nvPr>
            <p:ph type="ftr" sz="quarter" idx="11"/>
          </p:nvPr>
        </p:nvSpPr>
        <p:spPr/>
        <p:txBody>
          <a:bodyPr/>
          <a:lstStyle/>
          <a:p>
            <a:r>
              <a:rPr lang="en-GB"/>
              <a:t>supplied from www.cateredu.edu.au</a:t>
            </a:r>
            <a:endParaRPr lang="en-AU"/>
          </a:p>
        </p:txBody>
      </p:sp>
      <p:sp>
        <p:nvSpPr>
          <p:cNvPr id="6" name="Slide Number Placeholder 5"/>
          <p:cNvSpPr>
            <a:spLocks noGrp="1"/>
          </p:cNvSpPr>
          <p:nvPr>
            <p:ph type="sldNum" sz="quarter" idx="12"/>
          </p:nvPr>
        </p:nvSpPr>
        <p:spPr/>
        <p:txBody>
          <a:bodyPr/>
          <a:lstStyle/>
          <a:p>
            <a:fld id="{95048034-356B-4D46-A2D9-D54751ED114A}" type="slidenum">
              <a:rPr lang="en-AU" smtClean="0"/>
              <a:pPr/>
              <a:t>‹#›</a:t>
            </a:fld>
            <a:endParaRPr lang="en-AU"/>
          </a:p>
        </p:txBody>
      </p:sp>
    </p:spTree>
    <p:extLst>
      <p:ext uri="{BB962C8B-B14F-4D97-AF65-F5344CB8AC3E}">
        <p14:creationId xmlns:p14="http://schemas.microsoft.com/office/powerpoint/2010/main" val="8079736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767D71-277A-46B3-BBC2-E8BBBA40400E}" type="datetime1">
              <a:rPr lang="en-AU" smtClean="0"/>
              <a:t>7/08/2021</a:t>
            </a:fld>
            <a:endParaRPr lang="en-AU"/>
          </a:p>
        </p:txBody>
      </p:sp>
      <p:sp>
        <p:nvSpPr>
          <p:cNvPr id="5" name="Footer Placeholder 4"/>
          <p:cNvSpPr>
            <a:spLocks noGrp="1"/>
          </p:cNvSpPr>
          <p:nvPr>
            <p:ph type="ftr" sz="quarter" idx="11"/>
          </p:nvPr>
        </p:nvSpPr>
        <p:spPr/>
        <p:txBody>
          <a:bodyPr/>
          <a:lstStyle/>
          <a:p>
            <a:r>
              <a:rPr lang="en-GB"/>
              <a:t>supplied from www.cateredu.edu.au</a:t>
            </a:r>
            <a:endParaRPr lang="en-AU"/>
          </a:p>
        </p:txBody>
      </p:sp>
      <p:sp>
        <p:nvSpPr>
          <p:cNvPr id="6" name="Slide Number Placeholder 5"/>
          <p:cNvSpPr>
            <a:spLocks noGrp="1"/>
          </p:cNvSpPr>
          <p:nvPr>
            <p:ph type="sldNum" sz="quarter" idx="12"/>
          </p:nvPr>
        </p:nvSpPr>
        <p:spPr/>
        <p:txBody>
          <a:bodyPr/>
          <a:lstStyle/>
          <a:p>
            <a:fld id="{95048034-356B-4D46-A2D9-D54751ED114A}" type="slidenum">
              <a:rPr lang="en-AU" smtClean="0"/>
              <a:pPr/>
              <a:t>‹#›</a:t>
            </a:fld>
            <a:endParaRPr lang="en-A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529351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728D6D-30A5-4CE8-88AF-A4C11300A3F7}" type="datetime1">
              <a:rPr lang="en-AU" smtClean="0"/>
              <a:t>7/08/2021</a:t>
            </a:fld>
            <a:endParaRPr lang="en-AU"/>
          </a:p>
        </p:txBody>
      </p:sp>
      <p:sp>
        <p:nvSpPr>
          <p:cNvPr id="5" name="Footer Placeholder 4"/>
          <p:cNvSpPr>
            <a:spLocks noGrp="1"/>
          </p:cNvSpPr>
          <p:nvPr>
            <p:ph type="ftr" sz="quarter" idx="11"/>
          </p:nvPr>
        </p:nvSpPr>
        <p:spPr/>
        <p:txBody>
          <a:bodyPr/>
          <a:lstStyle/>
          <a:p>
            <a:r>
              <a:rPr lang="en-GB"/>
              <a:t>supplied from www.cateredu.edu.au</a:t>
            </a:r>
            <a:endParaRPr lang="en-AU"/>
          </a:p>
        </p:txBody>
      </p:sp>
      <p:sp>
        <p:nvSpPr>
          <p:cNvPr id="6" name="Slide Number Placeholder 5"/>
          <p:cNvSpPr>
            <a:spLocks noGrp="1"/>
          </p:cNvSpPr>
          <p:nvPr>
            <p:ph type="sldNum" sz="quarter" idx="12"/>
          </p:nvPr>
        </p:nvSpPr>
        <p:spPr/>
        <p:txBody>
          <a:bodyPr/>
          <a:lstStyle/>
          <a:p>
            <a:fld id="{95048034-356B-4D46-A2D9-D54751ED114A}" type="slidenum">
              <a:rPr lang="en-AU" smtClean="0"/>
              <a:pPr/>
              <a:t>‹#›</a:t>
            </a:fld>
            <a:endParaRPr lang="en-AU"/>
          </a:p>
        </p:txBody>
      </p:sp>
    </p:spTree>
    <p:extLst>
      <p:ext uri="{BB962C8B-B14F-4D97-AF65-F5344CB8AC3E}">
        <p14:creationId xmlns:p14="http://schemas.microsoft.com/office/powerpoint/2010/main" val="1926506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82A4FC-2B48-4E45-94AC-A183CEDA8B82}" type="datetime1">
              <a:rPr lang="en-AU" smtClean="0"/>
              <a:t>7/08/2021</a:t>
            </a:fld>
            <a:endParaRPr lang="en-AU"/>
          </a:p>
        </p:txBody>
      </p:sp>
      <p:sp>
        <p:nvSpPr>
          <p:cNvPr id="5" name="Footer Placeholder 4"/>
          <p:cNvSpPr>
            <a:spLocks noGrp="1"/>
          </p:cNvSpPr>
          <p:nvPr>
            <p:ph type="ftr" sz="quarter" idx="11"/>
          </p:nvPr>
        </p:nvSpPr>
        <p:spPr/>
        <p:txBody>
          <a:bodyPr/>
          <a:lstStyle/>
          <a:p>
            <a:r>
              <a:rPr lang="en-GB"/>
              <a:t>supplied from www.cateredu.edu.au</a:t>
            </a:r>
            <a:endParaRPr lang="en-AU"/>
          </a:p>
        </p:txBody>
      </p:sp>
      <p:sp>
        <p:nvSpPr>
          <p:cNvPr id="6" name="Slide Number Placeholder 5"/>
          <p:cNvSpPr>
            <a:spLocks noGrp="1"/>
          </p:cNvSpPr>
          <p:nvPr>
            <p:ph type="sldNum" sz="quarter" idx="12"/>
          </p:nvPr>
        </p:nvSpPr>
        <p:spPr/>
        <p:txBody>
          <a:bodyPr/>
          <a:lstStyle/>
          <a:p>
            <a:fld id="{95048034-356B-4D46-A2D9-D54751ED114A}" type="slidenum">
              <a:rPr lang="en-AU" smtClean="0"/>
              <a:pPr/>
              <a:t>‹#›</a:t>
            </a:fld>
            <a:endParaRPr lang="en-AU"/>
          </a:p>
        </p:txBody>
      </p:sp>
    </p:spTree>
    <p:extLst>
      <p:ext uri="{BB962C8B-B14F-4D97-AF65-F5344CB8AC3E}">
        <p14:creationId xmlns:p14="http://schemas.microsoft.com/office/powerpoint/2010/main" val="10781231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9FB170-32A2-49BE-A71C-6F1CDBF9271B}" type="datetime1">
              <a:rPr lang="en-AU" smtClean="0"/>
              <a:t>7/08/2021</a:t>
            </a:fld>
            <a:endParaRPr lang="en-AU"/>
          </a:p>
        </p:txBody>
      </p:sp>
      <p:sp>
        <p:nvSpPr>
          <p:cNvPr id="5" name="Footer Placeholder 4"/>
          <p:cNvSpPr>
            <a:spLocks noGrp="1"/>
          </p:cNvSpPr>
          <p:nvPr>
            <p:ph type="ftr" sz="quarter" idx="11"/>
          </p:nvPr>
        </p:nvSpPr>
        <p:spPr/>
        <p:txBody>
          <a:bodyPr/>
          <a:lstStyle/>
          <a:p>
            <a:r>
              <a:rPr lang="en-GB"/>
              <a:t>supplied from www.cateredu.edu.au</a:t>
            </a:r>
            <a:endParaRPr lang="en-AU"/>
          </a:p>
        </p:txBody>
      </p:sp>
      <p:sp>
        <p:nvSpPr>
          <p:cNvPr id="6" name="Slide Number Placeholder 5"/>
          <p:cNvSpPr>
            <a:spLocks noGrp="1"/>
          </p:cNvSpPr>
          <p:nvPr>
            <p:ph type="sldNum" sz="quarter" idx="12"/>
          </p:nvPr>
        </p:nvSpPr>
        <p:spPr/>
        <p:txBody>
          <a:bodyPr/>
          <a:lstStyle/>
          <a:p>
            <a:fld id="{95048034-356B-4D46-A2D9-D54751ED114A}" type="slidenum">
              <a:rPr lang="en-AU" smtClean="0"/>
              <a:pPr/>
              <a:t>‹#›</a:t>
            </a:fld>
            <a:endParaRPr lang="en-AU"/>
          </a:p>
        </p:txBody>
      </p:sp>
    </p:spTree>
    <p:extLst>
      <p:ext uri="{BB962C8B-B14F-4D97-AF65-F5344CB8AC3E}">
        <p14:creationId xmlns:p14="http://schemas.microsoft.com/office/powerpoint/2010/main" val="29864974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Module Intro Slide">
    <p:spTree>
      <p:nvGrpSpPr>
        <p:cNvPr id="1" name=""/>
        <p:cNvGrpSpPr/>
        <p:nvPr/>
      </p:nvGrpSpPr>
      <p:grpSpPr>
        <a:xfrm>
          <a:off x="0" y="0"/>
          <a:ext cx="0" cy="0"/>
          <a:chOff x="0" y="0"/>
          <a:chExt cx="0" cy="0"/>
        </a:xfrm>
      </p:grpSpPr>
      <p:pic>
        <p:nvPicPr>
          <p:cNvPr id="4" name="Picture 6" descr="Fotolia_9747380_XS.jpg"/>
          <p:cNvPicPr>
            <a:picLocks noChangeAspect="1"/>
          </p:cNvPicPr>
          <p:nvPr userDrawn="1"/>
        </p:nvPicPr>
        <p:blipFill>
          <a:blip r:embed="rId2" cstate="print"/>
          <a:srcRect/>
          <a:stretch>
            <a:fillRect/>
          </a:stretch>
        </p:blipFill>
        <p:spPr bwMode="auto">
          <a:xfrm>
            <a:off x="8501063" y="6215063"/>
            <a:ext cx="642937" cy="642937"/>
          </a:xfrm>
          <a:prstGeom prst="rect">
            <a:avLst/>
          </a:prstGeom>
          <a:noFill/>
          <a:ln w="9525">
            <a:noFill/>
            <a:miter lim="800000"/>
            <a:headEnd/>
            <a:tailEnd/>
          </a:ln>
        </p:spPr>
      </p:pic>
      <p:sp>
        <p:nvSpPr>
          <p:cNvPr id="2" name="Title 1"/>
          <p:cNvSpPr>
            <a:spLocks noGrp="1"/>
          </p:cNvSpPr>
          <p:nvPr>
            <p:ph type="title"/>
          </p:nvPr>
        </p:nvSpPr>
        <p:spPr>
          <a:xfrm>
            <a:off x="457200" y="274638"/>
            <a:ext cx="6400800" cy="1143000"/>
          </a:xfrm>
        </p:spPr>
        <p:txBody>
          <a:bodyPr/>
          <a:lstStyle>
            <a:lvl1pPr>
              <a:defRPr b="1" baseline="0">
                <a:solidFill>
                  <a:srgbClr val="DE1904"/>
                </a:solidFill>
                <a:latin typeface="+mj-lt"/>
              </a:defRPr>
            </a:lvl1pPr>
          </a:lstStyle>
          <a:p>
            <a:r>
              <a:rPr lang="en-US" dirty="0"/>
              <a:t>Click to edit Master title style</a:t>
            </a:r>
            <a:endParaRPr lang="en-CA" dirty="0"/>
          </a:p>
        </p:txBody>
      </p:sp>
      <p:sp>
        <p:nvSpPr>
          <p:cNvPr id="3" name="Content Placeholder 2"/>
          <p:cNvSpPr>
            <a:spLocks noGrp="1"/>
          </p:cNvSpPr>
          <p:nvPr>
            <p:ph idx="1"/>
          </p:nvPr>
        </p:nvSpPr>
        <p:spPr>
          <a:xfrm>
            <a:off x="457200" y="1600200"/>
            <a:ext cx="6400800" cy="4525963"/>
          </a:xfrm>
        </p:spPr>
        <p:txBody>
          <a:bodyPr/>
          <a:lstStyle>
            <a:lvl1pPr>
              <a:defRPr sz="2400" baseline="0">
                <a:latin typeface="+mj-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Click to edit Master text styles</a:t>
            </a:r>
          </a:p>
        </p:txBody>
      </p:sp>
    </p:spTree>
    <p:extLst>
      <p:ext uri="{BB962C8B-B14F-4D97-AF65-F5344CB8AC3E}">
        <p14:creationId xmlns:p14="http://schemas.microsoft.com/office/powerpoint/2010/main" val="1519259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D974D8-1DDB-46DE-BCE9-EDEA13252B08}" type="datetime1">
              <a:rPr lang="en-AU" smtClean="0"/>
              <a:t>7/08/2021</a:t>
            </a:fld>
            <a:endParaRPr lang="en-AU"/>
          </a:p>
        </p:txBody>
      </p:sp>
      <p:sp>
        <p:nvSpPr>
          <p:cNvPr id="5" name="Footer Placeholder 4"/>
          <p:cNvSpPr>
            <a:spLocks noGrp="1"/>
          </p:cNvSpPr>
          <p:nvPr>
            <p:ph type="ftr" sz="quarter" idx="11"/>
          </p:nvPr>
        </p:nvSpPr>
        <p:spPr/>
        <p:txBody>
          <a:bodyPr/>
          <a:lstStyle/>
          <a:p>
            <a:r>
              <a:rPr lang="en-GB"/>
              <a:t>supplied from www.cateredu.edu.au</a:t>
            </a:r>
            <a:endParaRPr lang="en-AU" dirty="0"/>
          </a:p>
        </p:txBody>
      </p:sp>
      <p:sp>
        <p:nvSpPr>
          <p:cNvPr id="6" name="Slide Number Placeholder 5"/>
          <p:cNvSpPr>
            <a:spLocks noGrp="1"/>
          </p:cNvSpPr>
          <p:nvPr>
            <p:ph type="sldNum" sz="quarter" idx="12"/>
          </p:nvPr>
        </p:nvSpPr>
        <p:spPr/>
        <p:txBody>
          <a:bodyPr/>
          <a:lstStyle/>
          <a:p>
            <a:fld id="{95048034-356B-4D46-A2D9-D54751ED114A}" type="slidenum">
              <a:rPr lang="en-AU" smtClean="0"/>
              <a:pPr/>
              <a:t>‹#›</a:t>
            </a:fld>
            <a:endParaRPr lang="en-AU"/>
          </a:p>
        </p:txBody>
      </p:sp>
    </p:spTree>
    <p:extLst>
      <p:ext uri="{BB962C8B-B14F-4D97-AF65-F5344CB8AC3E}">
        <p14:creationId xmlns:p14="http://schemas.microsoft.com/office/powerpoint/2010/main" val="3014425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246A9A-B4D8-4AA8-A3C4-08582C7FF39F}" type="datetime1">
              <a:rPr lang="en-AU" smtClean="0"/>
              <a:t>7/08/2021</a:t>
            </a:fld>
            <a:endParaRPr lang="en-AU"/>
          </a:p>
        </p:txBody>
      </p:sp>
      <p:sp>
        <p:nvSpPr>
          <p:cNvPr id="5" name="Footer Placeholder 4"/>
          <p:cNvSpPr>
            <a:spLocks noGrp="1"/>
          </p:cNvSpPr>
          <p:nvPr>
            <p:ph type="ftr" sz="quarter" idx="11"/>
          </p:nvPr>
        </p:nvSpPr>
        <p:spPr/>
        <p:txBody>
          <a:bodyPr/>
          <a:lstStyle/>
          <a:p>
            <a:r>
              <a:rPr lang="en-GB"/>
              <a:t>supplied from www.cateredu.edu.au</a:t>
            </a:r>
            <a:endParaRPr lang="en-AU"/>
          </a:p>
        </p:txBody>
      </p:sp>
      <p:sp>
        <p:nvSpPr>
          <p:cNvPr id="6" name="Slide Number Placeholder 5"/>
          <p:cNvSpPr>
            <a:spLocks noGrp="1"/>
          </p:cNvSpPr>
          <p:nvPr>
            <p:ph type="sldNum" sz="quarter" idx="12"/>
          </p:nvPr>
        </p:nvSpPr>
        <p:spPr/>
        <p:txBody>
          <a:bodyPr/>
          <a:lstStyle/>
          <a:p>
            <a:fld id="{95048034-356B-4D46-A2D9-D54751ED114A}" type="slidenum">
              <a:rPr lang="en-AU" smtClean="0"/>
              <a:pPr/>
              <a:t>‹#›</a:t>
            </a:fld>
            <a:endParaRPr lang="en-AU"/>
          </a:p>
        </p:txBody>
      </p:sp>
    </p:spTree>
    <p:extLst>
      <p:ext uri="{BB962C8B-B14F-4D97-AF65-F5344CB8AC3E}">
        <p14:creationId xmlns:p14="http://schemas.microsoft.com/office/powerpoint/2010/main" val="3637298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060B41-714F-4DAF-A4E1-137E5C1CAC21}" type="datetime1">
              <a:rPr lang="en-AU" smtClean="0"/>
              <a:t>7/08/2021</a:t>
            </a:fld>
            <a:endParaRPr lang="en-AU"/>
          </a:p>
        </p:txBody>
      </p:sp>
      <p:sp>
        <p:nvSpPr>
          <p:cNvPr id="6" name="Footer Placeholder 5"/>
          <p:cNvSpPr>
            <a:spLocks noGrp="1"/>
          </p:cNvSpPr>
          <p:nvPr>
            <p:ph type="ftr" sz="quarter" idx="11"/>
          </p:nvPr>
        </p:nvSpPr>
        <p:spPr/>
        <p:txBody>
          <a:bodyPr/>
          <a:lstStyle/>
          <a:p>
            <a:r>
              <a:rPr lang="en-GB"/>
              <a:t>supplied from www.cateredu.edu.au</a:t>
            </a:r>
            <a:endParaRPr lang="en-AU"/>
          </a:p>
        </p:txBody>
      </p:sp>
      <p:sp>
        <p:nvSpPr>
          <p:cNvPr id="7" name="Slide Number Placeholder 6"/>
          <p:cNvSpPr>
            <a:spLocks noGrp="1"/>
          </p:cNvSpPr>
          <p:nvPr>
            <p:ph type="sldNum" sz="quarter" idx="12"/>
          </p:nvPr>
        </p:nvSpPr>
        <p:spPr/>
        <p:txBody>
          <a:bodyPr/>
          <a:lstStyle/>
          <a:p>
            <a:fld id="{95048034-356B-4D46-A2D9-D54751ED114A}" type="slidenum">
              <a:rPr lang="en-AU" smtClean="0"/>
              <a:pPr/>
              <a:t>‹#›</a:t>
            </a:fld>
            <a:endParaRPr lang="en-AU"/>
          </a:p>
        </p:txBody>
      </p:sp>
    </p:spTree>
    <p:extLst>
      <p:ext uri="{BB962C8B-B14F-4D97-AF65-F5344CB8AC3E}">
        <p14:creationId xmlns:p14="http://schemas.microsoft.com/office/powerpoint/2010/main" val="3083257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ABDCE7-9FE0-488D-8E10-98E5719BD83C}" type="datetime1">
              <a:rPr lang="en-AU" smtClean="0"/>
              <a:t>7/08/2021</a:t>
            </a:fld>
            <a:endParaRPr lang="en-AU"/>
          </a:p>
        </p:txBody>
      </p:sp>
      <p:sp>
        <p:nvSpPr>
          <p:cNvPr id="8" name="Footer Placeholder 7"/>
          <p:cNvSpPr>
            <a:spLocks noGrp="1"/>
          </p:cNvSpPr>
          <p:nvPr>
            <p:ph type="ftr" sz="quarter" idx="11"/>
          </p:nvPr>
        </p:nvSpPr>
        <p:spPr/>
        <p:txBody>
          <a:bodyPr/>
          <a:lstStyle/>
          <a:p>
            <a:r>
              <a:rPr lang="en-GB"/>
              <a:t>supplied from www.cateredu.edu.au</a:t>
            </a:r>
            <a:endParaRPr lang="en-AU"/>
          </a:p>
        </p:txBody>
      </p:sp>
      <p:sp>
        <p:nvSpPr>
          <p:cNvPr id="9" name="Slide Number Placeholder 8"/>
          <p:cNvSpPr>
            <a:spLocks noGrp="1"/>
          </p:cNvSpPr>
          <p:nvPr>
            <p:ph type="sldNum" sz="quarter" idx="12"/>
          </p:nvPr>
        </p:nvSpPr>
        <p:spPr/>
        <p:txBody>
          <a:bodyPr/>
          <a:lstStyle/>
          <a:p>
            <a:fld id="{95048034-356B-4D46-A2D9-D54751ED114A}" type="slidenum">
              <a:rPr lang="en-AU" smtClean="0"/>
              <a:pPr/>
              <a:t>‹#›</a:t>
            </a:fld>
            <a:endParaRPr lang="en-AU"/>
          </a:p>
        </p:txBody>
      </p:sp>
    </p:spTree>
    <p:extLst>
      <p:ext uri="{BB962C8B-B14F-4D97-AF65-F5344CB8AC3E}">
        <p14:creationId xmlns:p14="http://schemas.microsoft.com/office/powerpoint/2010/main" val="491373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1254A76-B584-48C1-8B30-17B396EFFE43}" type="datetime1">
              <a:rPr lang="en-AU" smtClean="0"/>
              <a:t>7/08/2021</a:t>
            </a:fld>
            <a:endParaRPr lang="en-AU"/>
          </a:p>
        </p:txBody>
      </p:sp>
      <p:sp>
        <p:nvSpPr>
          <p:cNvPr id="4" name="Footer Placeholder 3"/>
          <p:cNvSpPr>
            <a:spLocks noGrp="1"/>
          </p:cNvSpPr>
          <p:nvPr>
            <p:ph type="ftr" sz="quarter" idx="11"/>
          </p:nvPr>
        </p:nvSpPr>
        <p:spPr/>
        <p:txBody>
          <a:bodyPr/>
          <a:lstStyle/>
          <a:p>
            <a:r>
              <a:rPr lang="en-GB"/>
              <a:t>supplied from www.cateredu.edu.au</a:t>
            </a:r>
            <a:endParaRPr lang="en-AU"/>
          </a:p>
        </p:txBody>
      </p:sp>
      <p:sp>
        <p:nvSpPr>
          <p:cNvPr id="5" name="Slide Number Placeholder 4"/>
          <p:cNvSpPr>
            <a:spLocks noGrp="1"/>
          </p:cNvSpPr>
          <p:nvPr>
            <p:ph type="sldNum" sz="quarter" idx="12"/>
          </p:nvPr>
        </p:nvSpPr>
        <p:spPr/>
        <p:txBody>
          <a:bodyPr/>
          <a:lstStyle/>
          <a:p>
            <a:fld id="{95048034-356B-4D46-A2D9-D54751ED114A}" type="slidenum">
              <a:rPr lang="en-AU" smtClean="0"/>
              <a:pPr/>
              <a:t>‹#›</a:t>
            </a:fld>
            <a:endParaRPr lang="en-AU"/>
          </a:p>
        </p:txBody>
      </p:sp>
    </p:spTree>
    <p:extLst>
      <p:ext uri="{BB962C8B-B14F-4D97-AF65-F5344CB8AC3E}">
        <p14:creationId xmlns:p14="http://schemas.microsoft.com/office/powerpoint/2010/main" val="2086978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D4747E-F5E2-45FB-8C8E-3F6DB61BA4FA}" type="datetime1">
              <a:rPr lang="en-AU" smtClean="0"/>
              <a:t>7/08/2021</a:t>
            </a:fld>
            <a:endParaRPr lang="en-AU"/>
          </a:p>
        </p:txBody>
      </p:sp>
      <p:sp>
        <p:nvSpPr>
          <p:cNvPr id="3" name="Footer Placeholder 2"/>
          <p:cNvSpPr>
            <a:spLocks noGrp="1"/>
          </p:cNvSpPr>
          <p:nvPr>
            <p:ph type="ftr" sz="quarter" idx="11"/>
          </p:nvPr>
        </p:nvSpPr>
        <p:spPr/>
        <p:txBody>
          <a:bodyPr/>
          <a:lstStyle/>
          <a:p>
            <a:r>
              <a:rPr lang="en-GB"/>
              <a:t>supplied from www.cateredu.edu.au</a:t>
            </a:r>
            <a:endParaRPr lang="en-AU"/>
          </a:p>
        </p:txBody>
      </p:sp>
      <p:sp>
        <p:nvSpPr>
          <p:cNvPr id="4" name="Slide Number Placeholder 3"/>
          <p:cNvSpPr>
            <a:spLocks noGrp="1"/>
          </p:cNvSpPr>
          <p:nvPr>
            <p:ph type="sldNum" sz="quarter" idx="12"/>
          </p:nvPr>
        </p:nvSpPr>
        <p:spPr/>
        <p:txBody>
          <a:bodyPr/>
          <a:lstStyle/>
          <a:p>
            <a:fld id="{95048034-356B-4D46-A2D9-D54751ED114A}" type="slidenum">
              <a:rPr lang="en-AU" smtClean="0"/>
              <a:pPr/>
              <a:t>‹#›</a:t>
            </a:fld>
            <a:endParaRPr lang="en-AU"/>
          </a:p>
        </p:txBody>
      </p:sp>
    </p:spTree>
    <p:extLst>
      <p:ext uri="{BB962C8B-B14F-4D97-AF65-F5344CB8AC3E}">
        <p14:creationId xmlns:p14="http://schemas.microsoft.com/office/powerpoint/2010/main" val="434337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D87077C-0029-474A-BBD1-DCEDA7761904}" type="datetime1">
              <a:rPr lang="en-AU" smtClean="0"/>
              <a:t>7/08/2021</a:t>
            </a:fld>
            <a:endParaRPr lang="en-AU"/>
          </a:p>
        </p:txBody>
      </p:sp>
      <p:sp>
        <p:nvSpPr>
          <p:cNvPr id="6" name="Footer Placeholder 5"/>
          <p:cNvSpPr>
            <a:spLocks noGrp="1"/>
          </p:cNvSpPr>
          <p:nvPr>
            <p:ph type="ftr" sz="quarter" idx="11"/>
          </p:nvPr>
        </p:nvSpPr>
        <p:spPr/>
        <p:txBody>
          <a:bodyPr/>
          <a:lstStyle/>
          <a:p>
            <a:r>
              <a:rPr lang="en-GB"/>
              <a:t>supplied from www.cateredu.edu.au</a:t>
            </a:r>
            <a:endParaRPr lang="en-AU"/>
          </a:p>
        </p:txBody>
      </p:sp>
      <p:sp>
        <p:nvSpPr>
          <p:cNvPr id="7" name="Slide Number Placeholder 6"/>
          <p:cNvSpPr>
            <a:spLocks noGrp="1"/>
          </p:cNvSpPr>
          <p:nvPr>
            <p:ph type="sldNum" sz="quarter" idx="12"/>
          </p:nvPr>
        </p:nvSpPr>
        <p:spPr/>
        <p:txBody>
          <a:bodyPr/>
          <a:lstStyle/>
          <a:p>
            <a:fld id="{95048034-356B-4D46-A2D9-D54751ED114A}" type="slidenum">
              <a:rPr lang="en-AU" smtClean="0"/>
              <a:pPr/>
              <a:t>‹#›</a:t>
            </a:fld>
            <a:endParaRPr lang="en-AU"/>
          </a:p>
        </p:txBody>
      </p:sp>
    </p:spTree>
    <p:extLst>
      <p:ext uri="{BB962C8B-B14F-4D97-AF65-F5344CB8AC3E}">
        <p14:creationId xmlns:p14="http://schemas.microsoft.com/office/powerpoint/2010/main" val="3571905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1E281F-E70D-4D68-8CB4-20CDF846EA54}" type="datetime1">
              <a:rPr lang="en-AU" smtClean="0"/>
              <a:t>7/08/2021</a:t>
            </a:fld>
            <a:endParaRPr lang="en-AU"/>
          </a:p>
        </p:txBody>
      </p:sp>
      <p:sp>
        <p:nvSpPr>
          <p:cNvPr id="6" name="Footer Placeholder 5"/>
          <p:cNvSpPr>
            <a:spLocks noGrp="1"/>
          </p:cNvSpPr>
          <p:nvPr>
            <p:ph type="ftr" sz="quarter" idx="11"/>
          </p:nvPr>
        </p:nvSpPr>
        <p:spPr/>
        <p:txBody>
          <a:bodyPr/>
          <a:lstStyle/>
          <a:p>
            <a:r>
              <a:rPr lang="en-GB"/>
              <a:t>supplied from www.cateredu.edu.au</a:t>
            </a:r>
            <a:endParaRPr lang="en-AU"/>
          </a:p>
        </p:txBody>
      </p:sp>
      <p:sp>
        <p:nvSpPr>
          <p:cNvPr id="7" name="Slide Number Placeholder 6"/>
          <p:cNvSpPr>
            <a:spLocks noGrp="1"/>
          </p:cNvSpPr>
          <p:nvPr>
            <p:ph type="sldNum" sz="quarter" idx="12"/>
          </p:nvPr>
        </p:nvSpPr>
        <p:spPr/>
        <p:txBody>
          <a:bodyPr/>
          <a:lstStyle/>
          <a:p>
            <a:fld id="{95048034-356B-4D46-A2D9-D54751ED114A}" type="slidenum">
              <a:rPr lang="en-AU" smtClean="0"/>
              <a:pPr/>
              <a:t>‹#›</a:t>
            </a:fld>
            <a:endParaRPr lang="en-AU"/>
          </a:p>
        </p:txBody>
      </p:sp>
    </p:spTree>
    <p:extLst>
      <p:ext uri="{BB962C8B-B14F-4D97-AF65-F5344CB8AC3E}">
        <p14:creationId xmlns:p14="http://schemas.microsoft.com/office/powerpoint/2010/main" val="1414229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AC3E11A-C706-4BFF-AF06-30B5D7630A9B}" type="datetime1">
              <a:rPr lang="en-AU" smtClean="0"/>
              <a:t>7/08/2021</a:t>
            </a:fld>
            <a:endParaRPr lang="en-A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GB"/>
              <a:t>supplied from www.cateredu.edu.au</a:t>
            </a:r>
            <a:endParaRPr lang="en-A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5048034-356B-4D46-A2D9-D54751ED114A}" type="slidenum">
              <a:rPr lang="en-AU" smtClean="0"/>
              <a:pPr/>
              <a:t>‹#›</a:t>
            </a:fld>
            <a:endParaRPr lang="en-AU"/>
          </a:p>
        </p:txBody>
      </p:sp>
      <p:pic>
        <p:nvPicPr>
          <p:cNvPr id="18" name="Picture 17" descr="Fotolia_9747380_XS.jpg">
            <a:extLst>
              <a:ext uri="{FF2B5EF4-FFF2-40B4-BE49-F238E27FC236}">
                <a16:creationId xmlns:a16="http://schemas.microsoft.com/office/drawing/2014/main" id="{39C232F3-4FE0-414A-820A-426B108C6534}"/>
              </a:ext>
            </a:extLst>
          </p:cNvPr>
          <p:cNvPicPr>
            <a:picLocks noChangeAspect="1"/>
          </p:cNvPicPr>
          <p:nvPr userDrawn="1"/>
        </p:nvPicPr>
        <p:blipFill>
          <a:blip r:embed="rId19" cstate="print"/>
          <a:srcRect/>
          <a:stretch>
            <a:fillRect/>
          </a:stretch>
        </p:blipFill>
        <p:spPr bwMode="auto">
          <a:xfrm>
            <a:off x="8501063" y="6215063"/>
            <a:ext cx="642937" cy="642937"/>
          </a:xfrm>
          <a:prstGeom prst="rect">
            <a:avLst/>
          </a:prstGeom>
          <a:noFill/>
          <a:ln w="9525">
            <a:noFill/>
            <a:miter lim="800000"/>
            <a:headEnd/>
            <a:tailEnd/>
          </a:ln>
        </p:spPr>
      </p:pic>
    </p:spTree>
    <p:extLst>
      <p:ext uri="{BB962C8B-B14F-4D97-AF65-F5344CB8AC3E}">
        <p14:creationId xmlns:p14="http://schemas.microsoft.com/office/powerpoint/2010/main" val="733626999"/>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1.xml"/><Relationship Id="rId1" Type="http://schemas.openxmlformats.org/officeDocument/2006/relationships/slideLayout" Target="../slideLayouts/slideLayout17.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 Box 6"/>
          <p:cNvSpPr txBox="1">
            <a:spLocks noChangeArrowheads="1"/>
          </p:cNvSpPr>
          <p:nvPr/>
        </p:nvSpPr>
        <p:spPr bwMode="auto">
          <a:xfrm>
            <a:off x="207466" y="836712"/>
            <a:ext cx="7000875" cy="4091905"/>
          </a:xfrm>
          <a:prstGeom prst="rect">
            <a:avLst/>
          </a:prstGeom>
          <a:noFill/>
          <a:ln w="9525">
            <a:noFill/>
            <a:miter lim="800000"/>
            <a:headEnd/>
            <a:tailEnd/>
          </a:ln>
        </p:spPr>
        <p:txBody>
          <a:bodyPr/>
          <a:lstStyle/>
          <a:p>
            <a:pPr algn="l"/>
            <a:r>
              <a:rPr lang="en-AU" sz="3600" b="1" i="0" dirty="0">
                <a:solidFill>
                  <a:srgbClr val="293790"/>
                </a:solidFill>
                <a:effectLst/>
                <a:latin typeface="Arial" panose="020B0604020202020204" pitchFamily="34" charset="0"/>
              </a:rPr>
              <a:t>BSBAUD411 - Participate in quality audits</a:t>
            </a:r>
          </a:p>
        </p:txBody>
      </p:sp>
      <p:sp>
        <p:nvSpPr>
          <p:cNvPr id="143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A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3"/>
          <p:cNvSpPr>
            <a:spLocks noGrp="1"/>
          </p:cNvSpPr>
          <p:nvPr>
            <p:ph type="title"/>
          </p:nvPr>
        </p:nvSpPr>
        <p:spPr>
          <a:xfrm>
            <a:off x="965199" y="609600"/>
            <a:ext cx="7648121" cy="1099457"/>
          </a:xfrm>
        </p:spPr>
        <p:txBody>
          <a:bodyPr vert="horz" lIns="91440" tIns="45720" rIns="91440" bIns="45720" rtlCol="0" anchor="t">
            <a:normAutofit/>
          </a:bodyPr>
          <a:lstStyle/>
          <a:p>
            <a:pPr marL="201930" indent="-180340">
              <a:lnSpc>
                <a:spcPct val="90000"/>
              </a:lnSpc>
              <a:spcAft>
                <a:spcPts val="600"/>
              </a:spcAft>
            </a:pPr>
            <a:r>
              <a:rPr lang="en-US">
                <a:effectLst/>
              </a:rPr>
              <a:t>Evaluate information gathered from your completed audit report</a:t>
            </a:r>
          </a:p>
        </p:txBody>
      </p:sp>
      <p:sp>
        <p:nvSpPr>
          <p:cNvPr id="20" name="Isosceles Triangle 19">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Footer Placeholder 1">
            <a:extLst>
              <a:ext uri="{FF2B5EF4-FFF2-40B4-BE49-F238E27FC236}">
                <a16:creationId xmlns:a16="http://schemas.microsoft.com/office/drawing/2014/main" id="{1F3612A8-9D36-46F1-A903-5C4527DB8DA7}"/>
              </a:ext>
            </a:extLst>
          </p:cNvPr>
          <p:cNvSpPr>
            <a:spLocks noGrp="1"/>
          </p:cNvSpPr>
          <p:nvPr>
            <p:ph type="ftr" sz="quarter" idx="11"/>
          </p:nvPr>
        </p:nvSpPr>
        <p:spPr>
          <a:xfrm>
            <a:off x="1485902" y="6182876"/>
            <a:ext cx="4723209" cy="365125"/>
          </a:xfrm>
        </p:spPr>
        <p:txBody>
          <a:bodyPr vert="horz" lIns="91440" tIns="45720" rIns="91440" bIns="45720" rtlCol="0" anchor="ctr">
            <a:normAutofit/>
          </a:bodyPr>
          <a:lstStyle/>
          <a:p>
            <a:pPr>
              <a:spcAft>
                <a:spcPts val="600"/>
              </a:spcAft>
            </a:pPr>
            <a:r>
              <a:rPr lang="en-US" kern="1200" dirty="0">
                <a:solidFill>
                  <a:schemeClr val="tx1">
                    <a:tint val="75000"/>
                  </a:schemeClr>
                </a:solidFill>
                <a:latin typeface="+mn-lt"/>
                <a:ea typeface="+mn-ea"/>
                <a:cs typeface="+mn-cs"/>
              </a:rPr>
              <a:t>supplied from www.cateredu.edu.au</a:t>
            </a:r>
          </a:p>
        </p:txBody>
      </p:sp>
      <p:sp>
        <p:nvSpPr>
          <p:cNvPr id="7" name="Slide Number Placeholder 6"/>
          <p:cNvSpPr>
            <a:spLocks noGrp="1"/>
          </p:cNvSpPr>
          <p:nvPr>
            <p:ph type="sldNum" sz="quarter" idx="12"/>
          </p:nvPr>
        </p:nvSpPr>
        <p:spPr>
          <a:xfrm>
            <a:off x="7420899" y="6182876"/>
            <a:ext cx="512504" cy="365125"/>
          </a:xfrm>
        </p:spPr>
        <p:txBody>
          <a:bodyPr vert="horz" lIns="91440" tIns="45720" rIns="91440" bIns="45720" rtlCol="0" anchor="ctr">
            <a:normAutofit/>
          </a:bodyPr>
          <a:lstStyle/>
          <a:p>
            <a:pPr>
              <a:spcAft>
                <a:spcPts val="600"/>
              </a:spcAft>
            </a:pPr>
            <a:fld id="{95048034-356B-4D46-A2D9-D54751ED114A}" type="slidenum">
              <a:rPr lang="en-US" smtClean="0"/>
              <a:pPr>
                <a:spcAft>
                  <a:spcPts val="600"/>
                </a:spcAft>
              </a:pPr>
              <a:t>10</a:t>
            </a:fld>
            <a:endParaRPr lang="en-US"/>
          </a:p>
        </p:txBody>
      </p:sp>
      <p:sp>
        <p:nvSpPr>
          <p:cNvPr id="22" name="Isosceles Triangle 21">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807450" y="4013200"/>
            <a:ext cx="336550"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14" name="TextBox 5">
            <a:extLst>
              <a:ext uri="{FF2B5EF4-FFF2-40B4-BE49-F238E27FC236}">
                <a16:creationId xmlns:a16="http://schemas.microsoft.com/office/drawing/2014/main" id="{A33F54D4-581F-493A-B4BC-C52972522704}"/>
              </a:ext>
            </a:extLst>
          </p:cNvPr>
          <p:cNvGraphicFramePr/>
          <p:nvPr>
            <p:extLst>
              <p:ext uri="{D42A27DB-BD31-4B8C-83A1-F6EECF244321}">
                <p14:modId xmlns:p14="http://schemas.microsoft.com/office/powerpoint/2010/main" val="1840850707"/>
              </p:ext>
            </p:extLst>
          </p:nvPr>
        </p:nvGraphicFramePr>
        <p:xfrm>
          <a:off x="965199" y="1948543"/>
          <a:ext cx="7213600"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3798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3"/>
          <p:cNvSpPr>
            <a:spLocks noGrp="1"/>
          </p:cNvSpPr>
          <p:nvPr>
            <p:ph type="title"/>
          </p:nvPr>
        </p:nvSpPr>
        <p:spPr>
          <a:xfrm>
            <a:off x="489360" y="1382486"/>
            <a:ext cx="2660686" cy="4093028"/>
          </a:xfrm>
        </p:spPr>
        <p:txBody>
          <a:bodyPr vert="horz" lIns="91440" tIns="45720" rIns="91440" bIns="45720" rtlCol="0" anchor="ctr">
            <a:normAutofit/>
          </a:bodyPr>
          <a:lstStyle/>
          <a:p>
            <a:pPr>
              <a:lnSpc>
                <a:spcPct val="90000"/>
              </a:lnSpc>
              <a:spcAft>
                <a:spcPts val="600"/>
              </a:spcAft>
            </a:pPr>
            <a:r>
              <a:rPr lang="en-US" sz="3200" b="1">
                <a:effectLst/>
              </a:rPr>
              <a:t>Report findings and rectification plan to your Lead auditor </a:t>
            </a:r>
            <a:endParaRPr lang="en-US" sz="3200">
              <a:effectLst/>
            </a:endParaRPr>
          </a:p>
        </p:txBody>
      </p:sp>
      <p:grpSp>
        <p:nvGrpSpPr>
          <p:cNvPr id="20" name="Group 19">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96950" y="-8467"/>
            <a:ext cx="3575050" cy="6866467"/>
            <a:chOff x="7425267" y="-8467"/>
            <a:chExt cx="4766733" cy="6866467"/>
          </a:xfrm>
        </p:grpSpPr>
        <p:cxnSp>
          <p:nvCxnSpPr>
            <p:cNvPr id="21" name="Straight Connector 20">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3"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1" name="Rectangle 30">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3289" y="0"/>
            <a:ext cx="466071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F3612A8-9D36-46F1-A903-5C4527DB8DA7}"/>
              </a:ext>
            </a:extLst>
          </p:cNvPr>
          <p:cNvSpPr>
            <a:spLocks noGrp="1"/>
          </p:cNvSpPr>
          <p:nvPr>
            <p:ph type="ftr" sz="quarter" idx="11"/>
          </p:nvPr>
        </p:nvSpPr>
        <p:spPr>
          <a:xfrm>
            <a:off x="3687415" y="6041362"/>
            <a:ext cx="4117643"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supplied from www.cateredu.edu.au</a:t>
            </a:r>
          </a:p>
        </p:txBody>
      </p:sp>
      <p:sp>
        <p:nvSpPr>
          <p:cNvPr id="7" name="Slide Number Placeholder 6"/>
          <p:cNvSpPr>
            <a:spLocks noGrp="1"/>
          </p:cNvSpPr>
          <p:nvPr>
            <p:ph type="sldNum" sz="quarter" idx="12"/>
          </p:nvPr>
        </p:nvSpPr>
        <p:spPr>
          <a:xfrm>
            <a:off x="7896817" y="6041362"/>
            <a:ext cx="512504" cy="365125"/>
          </a:xfrm>
        </p:spPr>
        <p:txBody>
          <a:bodyPr vert="horz" lIns="91440" tIns="45720" rIns="91440" bIns="45720" rtlCol="0" anchor="ctr">
            <a:normAutofit/>
          </a:bodyPr>
          <a:lstStyle/>
          <a:p>
            <a:pPr>
              <a:spcAft>
                <a:spcPts val="600"/>
              </a:spcAft>
            </a:pPr>
            <a:fld id="{95048034-356B-4D46-A2D9-D54751ED114A}" type="slidenum">
              <a:rPr lang="en-US">
                <a:solidFill>
                  <a:srgbClr val="FFFFFF"/>
                </a:solidFill>
              </a:rPr>
              <a:pPr>
                <a:spcAft>
                  <a:spcPts val="600"/>
                </a:spcAft>
              </a:pPr>
              <a:t>11</a:t>
            </a:fld>
            <a:endParaRPr lang="en-US">
              <a:solidFill>
                <a:srgbClr val="FFFFFF"/>
              </a:solidFill>
            </a:endParaRPr>
          </a:p>
        </p:txBody>
      </p:sp>
      <p:graphicFrame>
        <p:nvGraphicFramePr>
          <p:cNvPr id="14" name="TextBox 5">
            <a:extLst>
              <a:ext uri="{FF2B5EF4-FFF2-40B4-BE49-F238E27FC236}">
                <a16:creationId xmlns:a16="http://schemas.microsoft.com/office/drawing/2014/main" id="{DA90F040-CE53-459D-BE5C-AD68FCD2C495}"/>
              </a:ext>
            </a:extLst>
          </p:cNvPr>
          <p:cNvGraphicFramePr/>
          <p:nvPr>
            <p:extLst>
              <p:ext uri="{D42A27DB-BD31-4B8C-83A1-F6EECF244321}">
                <p14:modId xmlns:p14="http://schemas.microsoft.com/office/powerpoint/2010/main" val="1946984668"/>
              </p:ext>
            </p:extLst>
          </p:nvPr>
        </p:nvGraphicFramePr>
        <p:xfrm>
          <a:off x="3687414" y="944563"/>
          <a:ext cx="4971603" cy="4979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06752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3"/>
          <p:cNvSpPr>
            <a:spLocks noGrp="1"/>
          </p:cNvSpPr>
          <p:nvPr>
            <p:ph type="title"/>
          </p:nvPr>
        </p:nvSpPr>
        <p:spPr>
          <a:xfrm>
            <a:off x="782962" y="1179151"/>
            <a:ext cx="2475485" cy="4463889"/>
          </a:xfrm>
        </p:spPr>
        <p:txBody>
          <a:bodyPr vert="horz" lIns="91440" tIns="45720" rIns="91440" bIns="45720" rtlCol="0" anchor="ctr">
            <a:normAutofit/>
          </a:bodyPr>
          <a:lstStyle/>
          <a:p>
            <a:pPr>
              <a:spcAft>
                <a:spcPts val="600"/>
              </a:spcAft>
            </a:pPr>
            <a:r>
              <a:rPr lang="en-US" sz="3300" b="1">
                <a:effectLst/>
              </a:rPr>
              <a:t>Participate in exit meeting after conducting the audit </a:t>
            </a:r>
            <a:endParaRPr lang="en-US" sz="3300">
              <a:effectLst/>
            </a:endParaRPr>
          </a:p>
        </p:txBody>
      </p:sp>
      <p:sp>
        <p:nvSpPr>
          <p:cNvPr id="19" name="Isosceles Triangle 18">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336549"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21" name="Straight Connector 20">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2502"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3734188" y="1109145"/>
            <a:ext cx="4755762" cy="4603900"/>
          </a:xfrm>
          <a:prstGeom prst="rect">
            <a:avLst/>
          </a:prstGeom>
        </p:spPr>
        <p:txBody>
          <a:bodyPr vert="horz" lIns="91440" tIns="45720" rIns="91440" bIns="45720" rtlCol="0" anchor="ctr">
            <a:normAutofit/>
          </a:bodyPr>
          <a:lstStyle/>
          <a:p>
            <a:pPr marL="342900" lvl="0" indent="-342900">
              <a:spcBef>
                <a:spcPts val="1000"/>
              </a:spcBef>
              <a:buClr>
                <a:schemeClr val="accent1"/>
              </a:buClr>
              <a:buSzPct val="80000"/>
              <a:buFont typeface="Wingdings 3" charset="2"/>
              <a:buChar char=""/>
            </a:pPr>
            <a:r>
              <a:rPr lang="en-US">
                <a:solidFill>
                  <a:schemeClr val="tx1">
                    <a:lumMod val="75000"/>
                    <a:lumOff val="25000"/>
                  </a:schemeClr>
                </a:solidFill>
                <a:effectLst/>
              </a:rPr>
              <a:t>prepare the CEO of the RTO for an exit meeting </a:t>
            </a:r>
          </a:p>
          <a:p>
            <a:pPr marL="342900" lvl="0" indent="-342900">
              <a:spcBef>
                <a:spcPts val="1000"/>
              </a:spcBef>
              <a:buClr>
                <a:schemeClr val="accent1"/>
              </a:buClr>
              <a:buSzPct val="80000"/>
              <a:buFont typeface="Wingdings 3" charset="2"/>
              <a:buChar char=""/>
            </a:pPr>
            <a:r>
              <a:rPr lang="en-US">
                <a:solidFill>
                  <a:schemeClr val="tx1">
                    <a:lumMod val="75000"/>
                    <a:lumOff val="25000"/>
                  </a:schemeClr>
                </a:solidFill>
                <a:effectLst/>
              </a:rPr>
              <a:t>communication and presentation skills briefing the audit findings by doing a role play with your fellow auditor (teammate) or your colleague.</a:t>
            </a:r>
          </a:p>
          <a:p>
            <a:pPr marL="342900" lvl="0" indent="-342900">
              <a:spcBef>
                <a:spcPts val="1000"/>
              </a:spcBef>
              <a:buClr>
                <a:schemeClr val="accent1"/>
              </a:buClr>
              <a:buSzPct val="80000"/>
              <a:buFont typeface="Wingdings 3" charset="2"/>
              <a:buChar char=""/>
            </a:pPr>
            <a:r>
              <a:rPr lang="en-US">
                <a:solidFill>
                  <a:schemeClr val="tx1">
                    <a:lumMod val="75000"/>
                    <a:lumOff val="25000"/>
                  </a:schemeClr>
                </a:solidFill>
                <a:effectLst/>
              </a:rPr>
              <a:t>Brief the audit report timelines </a:t>
            </a:r>
          </a:p>
          <a:p>
            <a:pPr marL="342900" lvl="0" indent="-342900">
              <a:spcBef>
                <a:spcPts val="1000"/>
              </a:spcBef>
              <a:buClr>
                <a:schemeClr val="accent1"/>
              </a:buClr>
              <a:buSzPct val="80000"/>
              <a:buFont typeface="Wingdings 3" charset="2"/>
              <a:buChar char=""/>
            </a:pPr>
            <a:r>
              <a:rPr lang="en-US">
                <a:solidFill>
                  <a:schemeClr val="tx1">
                    <a:lumMod val="75000"/>
                    <a:lumOff val="25000"/>
                  </a:schemeClr>
                </a:solidFill>
                <a:effectLst/>
              </a:rPr>
              <a:t>context and consequences of the RTO audit and discuss the post audit follow-ups.</a:t>
            </a:r>
          </a:p>
          <a:p>
            <a:pPr marL="342900" indent="-342900">
              <a:spcBef>
                <a:spcPts val="1000"/>
              </a:spcBef>
              <a:buClr>
                <a:schemeClr val="accent1"/>
              </a:buClr>
              <a:buSzPct val="80000"/>
              <a:buFont typeface="Wingdings 3" charset="2"/>
              <a:buChar char=""/>
            </a:pPr>
            <a:r>
              <a:rPr lang="en-US">
                <a:solidFill>
                  <a:schemeClr val="tx1">
                    <a:lumMod val="75000"/>
                    <a:lumOff val="25000"/>
                  </a:schemeClr>
                </a:solidFill>
                <a:effectLst/>
              </a:rPr>
              <a:t>Complete the knowledge question 5, Learning activities 19-24 and then Project task Part E</a:t>
            </a:r>
          </a:p>
          <a:p>
            <a:pPr marL="342900" lvl="0" indent="-342900">
              <a:spcBef>
                <a:spcPts val="1000"/>
              </a:spcBef>
              <a:buClr>
                <a:schemeClr val="accent1"/>
              </a:buClr>
              <a:buSzPct val="80000"/>
              <a:buFont typeface="Wingdings 3" charset="2"/>
              <a:buChar char=""/>
            </a:pPr>
            <a:endParaRPr lang="en-US">
              <a:solidFill>
                <a:schemeClr val="tx1">
                  <a:lumMod val="75000"/>
                  <a:lumOff val="25000"/>
                </a:schemeClr>
              </a:solidFill>
            </a:endParaRPr>
          </a:p>
          <a:p>
            <a:pPr marL="177800" indent="-177800">
              <a:spcBef>
                <a:spcPts val="1000"/>
              </a:spcBef>
              <a:buClr>
                <a:schemeClr val="accent1"/>
              </a:buClr>
              <a:buSzPct val="80000"/>
              <a:buFont typeface="Wingdings 3" charset="2"/>
              <a:buChar char=""/>
            </a:pPr>
            <a:endParaRPr lang="en-US" dirty="0">
              <a:solidFill>
                <a:schemeClr val="tx1">
                  <a:lumMod val="75000"/>
                  <a:lumOff val="25000"/>
                </a:schemeClr>
              </a:solidFill>
            </a:endParaRPr>
          </a:p>
        </p:txBody>
      </p:sp>
      <p:sp>
        <p:nvSpPr>
          <p:cNvPr id="23" name="Isosceles Triangle 22">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523104" y="0"/>
            <a:ext cx="631947"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2" name="Footer Placeholder 1">
            <a:extLst>
              <a:ext uri="{FF2B5EF4-FFF2-40B4-BE49-F238E27FC236}">
                <a16:creationId xmlns:a16="http://schemas.microsoft.com/office/drawing/2014/main" id="{1F3612A8-9D36-46F1-A903-5C4527DB8DA7}"/>
              </a:ext>
            </a:extLst>
          </p:cNvPr>
          <p:cNvSpPr>
            <a:spLocks noGrp="1"/>
          </p:cNvSpPr>
          <p:nvPr>
            <p:ph type="ftr" sz="quarter" idx="11"/>
          </p:nvPr>
        </p:nvSpPr>
        <p:spPr>
          <a:xfrm>
            <a:off x="723900" y="6041362"/>
            <a:ext cx="4507309" cy="365125"/>
          </a:xfrm>
        </p:spPr>
        <p:txBody>
          <a:bodyPr vert="horz" lIns="91440" tIns="45720" rIns="91440" bIns="45720" rtlCol="0" anchor="ctr">
            <a:normAutofit/>
          </a:bodyPr>
          <a:lstStyle/>
          <a:p>
            <a:pPr>
              <a:spcAft>
                <a:spcPts val="600"/>
              </a:spcAft>
            </a:pPr>
            <a:r>
              <a:rPr lang="en-US" kern="1200" dirty="0">
                <a:solidFill>
                  <a:schemeClr val="tx1">
                    <a:tint val="75000"/>
                  </a:schemeClr>
                </a:solidFill>
                <a:latin typeface="+mn-lt"/>
                <a:ea typeface="+mn-ea"/>
                <a:cs typeface="+mn-cs"/>
              </a:rPr>
              <a:t>supplied from www.cateredu.edu.au</a:t>
            </a:r>
          </a:p>
        </p:txBody>
      </p:sp>
      <p:sp>
        <p:nvSpPr>
          <p:cNvPr id="7" name="Slide Number Placeholder 6"/>
          <p:cNvSpPr>
            <a:spLocks noGrp="1"/>
          </p:cNvSpPr>
          <p:nvPr>
            <p:ph type="sldNum" sz="quarter" idx="12"/>
          </p:nvPr>
        </p:nvSpPr>
        <p:spPr>
          <a:xfrm>
            <a:off x="6442997" y="6041362"/>
            <a:ext cx="512504" cy="365125"/>
          </a:xfrm>
        </p:spPr>
        <p:txBody>
          <a:bodyPr vert="horz" lIns="91440" tIns="45720" rIns="91440" bIns="45720" rtlCol="0" anchor="ctr">
            <a:normAutofit/>
          </a:bodyPr>
          <a:lstStyle/>
          <a:p>
            <a:pPr>
              <a:spcAft>
                <a:spcPts val="600"/>
              </a:spcAft>
            </a:pPr>
            <a:fld id="{95048034-356B-4D46-A2D9-D54751ED114A}" type="slidenum">
              <a:rPr lang="en-US" kern="1200" dirty="0">
                <a:solidFill>
                  <a:schemeClr val="accent1"/>
                </a:solidFill>
                <a:latin typeface="+mn-lt"/>
                <a:ea typeface="+mn-ea"/>
                <a:cs typeface="+mn-cs"/>
              </a:rPr>
              <a:pPr>
                <a:spcAft>
                  <a:spcPts val="600"/>
                </a:spcAft>
              </a:pPr>
              <a:t>12</a:t>
            </a:fld>
            <a:endParaRPr lang="en-US" kern="1200" dirty="0">
              <a:solidFill>
                <a:schemeClr val="accent1"/>
              </a:solidFill>
              <a:latin typeface="+mn-lt"/>
              <a:ea typeface="+mn-ea"/>
              <a:cs typeface="+mn-cs"/>
            </a:endParaRPr>
          </a:p>
        </p:txBody>
      </p:sp>
    </p:spTree>
    <p:extLst>
      <p:ext uri="{BB962C8B-B14F-4D97-AF65-F5344CB8AC3E}">
        <p14:creationId xmlns:p14="http://schemas.microsoft.com/office/powerpoint/2010/main" val="1271137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8" name="Rectangle 47">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5199" y="609600"/>
            <a:ext cx="7648121" cy="1099457"/>
          </a:xfrm>
        </p:spPr>
        <p:txBody>
          <a:bodyPr>
            <a:normAutofit/>
          </a:bodyPr>
          <a:lstStyle/>
          <a:p>
            <a:r>
              <a:rPr lang="en-AU"/>
              <a:t>Manage audit team resources</a:t>
            </a:r>
            <a:endParaRPr lang="en-GB"/>
          </a:p>
        </p:txBody>
      </p:sp>
      <p:sp>
        <p:nvSpPr>
          <p:cNvPr id="50" name="Isosceles Triangle 49">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 name="Footer Placeholder 4">
            <a:extLst>
              <a:ext uri="{FF2B5EF4-FFF2-40B4-BE49-F238E27FC236}">
                <a16:creationId xmlns:a16="http://schemas.microsoft.com/office/drawing/2014/main" id="{39163429-EC52-4C8A-815A-CB9EB72E3345}"/>
              </a:ext>
            </a:extLst>
          </p:cNvPr>
          <p:cNvSpPr>
            <a:spLocks noGrp="1"/>
          </p:cNvSpPr>
          <p:nvPr>
            <p:ph type="ftr" sz="quarter" idx="11"/>
          </p:nvPr>
        </p:nvSpPr>
        <p:spPr>
          <a:xfrm>
            <a:off x="1485902" y="6182876"/>
            <a:ext cx="4723209" cy="365125"/>
          </a:xfrm>
        </p:spPr>
        <p:txBody>
          <a:bodyPr>
            <a:normAutofit/>
          </a:bodyPr>
          <a:lstStyle/>
          <a:p>
            <a:pPr>
              <a:spcAft>
                <a:spcPts val="600"/>
              </a:spcAft>
            </a:pPr>
            <a:r>
              <a:rPr lang="en-GB"/>
              <a:t>supplied from www.cateredu.edu.au</a:t>
            </a:r>
            <a:endParaRPr lang="en-AU"/>
          </a:p>
        </p:txBody>
      </p:sp>
      <p:sp>
        <p:nvSpPr>
          <p:cNvPr id="4" name="Slide Number Placeholder 3"/>
          <p:cNvSpPr>
            <a:spLocks noGrp="1"/>
          </p:cNvSpPr>
          <p:nvPr>
            <p:ph type="sldNum" sz="quarter" idx="12"/>
          </p:nvPr>
        </p:nvSpPr>
        <p:spPr>
          <a:xfrm>
            <a:off x="7420899" y="6182876"/>
            <a:ext cx="512504" cy="365125"/>
          </a:xfrm>
        </p:spPr>
        <p:txBody>
          <a:bodyPr>
            <a:normAutofit/>
          </a:bodyPr>
          <a:lstStyle/>
          <a:p>
            <a:pPr>
              <a:spcAft>
                <a:spcPts val="600"/>
              </a:spcAft>
            </a:pPr>
            <a:fld id="{95048034-356B-4D46-A2D9-D54751ED114A}" type="slidenum">
              <a:rPr lang="en-AU"/>
              <a:pPr>
                <a:spcAft>
                  <a:spcPts val="600"/>
                </a:spcAft>
              </a:pPr>
              <a:t>13</a:t>
            </a:fld>
            <a:endParaRPr lang="en-AU"/>
          </a:p>
        </p:txBody>
      </p:sp>
      <p:sp>
        <p:nvSpPr>
          <p:cNvPr id="52" name="Isosceles Triangle 51">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807450" y="4013200"/>
            <a:ext cx="336550"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7" name="Content Placeholder 2">
            <a:extLst>
              <a:ext uri="{FF2B5EF4-FFF2-40B4-BE49-F238E27FC236}">
                <a16:creationId xmlns:a16="http://schemas.microsoft.com/office/drawing/2014/main" id="{90622C15-51A0-49B4-8703-D38275A5DBFA}"/>
              </a:ext>
            </a:extLst>
          </p:cNvPr>
          <p:cNvGraphicFramePr>
            <a:graphicFrameLocks noGrp="1"/>
          </p:cNvGraphicFramePr>
          <p:nvPr>
            <p:ph idx="1"/>
            <p:extLst>
              <p:ext uri="{D42A27DB-BD31-4B8C-83A1-F6EECF244321}">
                <p14:modId xmlns:p14="http://schemas.microsoft.com/office/powerpoint/2010/main" val="1303241594"/>
              </p:ext>
            </p:extLst>
          </p:nvPr>
        </p:nvGraphicFramePr>
        <p:xfrm>
          <a:off x="965199" y="1948543"/>
          <a:ext cx="7213600"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4792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3" name="Group 72">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74" name="Straight Connector 73">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5" name="Straight Connector 74">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6"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7"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8" name="Isosceles Triangle 77">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79"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0"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1"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82" name="Isosceles Triangle 81">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3" name="Isosceles Triangle 82">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85" name="Rectangle 84">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178" name="Title 3"/>
          <p:cNvSpPr>
            <a:spLocks noGrp="1"/>
          </p:cNvSpPr>
          <p:nvPr>
            <p:ph type="title"/>
          </p:nvPr>
        </p:nvSpPr>
        <p:spPr>
          <a:xfrm>
            <a:off x="965199" y="609600"/>
            <a:ext cx="7648121" cy="1099457"/>
          </a:xfrm>
        </p:spPr>
        <p:txBody>
          <a:bodyPr vert="horz" lIns="91440" tIns="45720" rIns="91440" bIns="45720" rtlCol="0" anchor="t">
            <a:normAutofit/>
          </a:bodyPr>
          <a:lstStyle/>
          <a:p>
            <a:r>
              <a:rPr lang="en-US">
                <a:solidFill>
                  <a:schemeClr val="accent1"/>
                </a:solidFill>
              </a:rPr>
              <a:t>Summary and Feedback</a:t>
            </a:r>
          </a:p>
        </p:txBody>
      </p:sp>
      <p:sp>
        <p:nvSpPr>
          <p:cNvPr id="87" name="Isosceles Triangle 86">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89" name="Isosceles Triangle 88">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807450" y="4013200"/>
            <a:ext cx="336550"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178181" name="Content Placeholder 3">
            <a:extLst>
              <a:ext uri="{FF2B5EF4-FFF2-40B4-BE49-F238E27FC236}">
                <a16:creationId xmlns:a16="http://schemas.microsoft.com/office/drawing/2014/main" id="{D3D39A4A-8AAE-4C25-B9A6-6A24331C3D64}"/>
              </a:ext>
            </a:extLst>
          </p:cNvPr>
          <p:cNvGraphicFramePr>
            <a:graphicFrameLocks noGrp="1"/>
          </p:cNvGraphicFramePr>
          <p:nvPr>
            <p:ph idx="1"/>
            <p:extLst>
              <p:ext uri="{D42A27DB-BD31-4B8C-83A1-F6EECF244321}">
                <p14:modId xmlns:p14="http://schemas.microsoft.com/office/powerpoint/2010/main" val="3715345310"/>
              </p:ext>
            </p:extLst>
          </p:nvPr>
        </p:nvGraphicFramePr>
        <p:xfrm>
          <a:off x="965199" y="1948543"/>
          <a:ext cx="7213600"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 name="Rectangle 136">
            <a:extLst>
              <a:ext uri="{FF2B5EF4-FFF2-40B4-BE49-F238E27FC236}">
                <a16:creationId xmlns:a16="http://schemas.microsoft.com/office/drawing/2014/main" id="{82D1CBBC-6E9F-4212-9806-7A638C828B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001"/>
            <a:ext cx="9144000" cy="2285999"/>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139" name="Group 138">
            <a:extLst>
              <a:ext uri="{FF2B5EF4-FFF2-40B4-BE49-F238E27FC236}">
                <a16:creationId xmlns:a16="http://schemas.microsoft.com/office/drawing/2014/main" id="{8EC26330-6D02-4C84-B89F-C5A8CF2B56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568955" y="-8467"/>
            <a:ext cx="3575053" cy="6866467"/>
            <a:chOff x="7425267" y="-8467"/>
            <a:chExt cx="4766733" cy="6866467"/>
          </a:xfrm>
        </p:grpSpPr>
        <p:cxnSp>
          <p:nvCxnSpPr>
            <p:cNvPr id="140" name="Straight Connector 139">
              <a:extLst>
                <a:ext uri="{FF2B5EF4-FFF2-40B4-BE49-F238E27FC236}">
                  <a16:creationId xmlns:a16="http://schemas.microsoft.com/office/drawing/2014/main" id="{5A5297F0-74D7-4E56-8C85-DD608539D40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96547" y="4572001"/>
              <a:ext cx="393665" cy="2285999"/>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141" name="Straight Connector 140">
              <a:extLst>
                <a:ext uri="{FF2B5EF4-FFF2-40B4-BE49-F238E27FC236}">
                  <a16:creationId xmlns:a16="http://schemas.microsoft.com/office/drawing/2014/main" id="{6E424313-B840-4A19-A378-B1D1774B509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7425267" y="4572001"/>
              <a:ext cx="3383073" cy="2285999"/>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142" name="Rectangle 23">
              <a:extLst>
                <a:ext uri="{FF2B5EF4-FFF2-40B4-BE49-F238E27FC236}">
                  <a16:creationId xmlns:a16="http://schemas.microsoft.com/office/drawing/2014/main" id="{872B411D-D18B-488A-B22A-9F139EED89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3" name="Rectangle 25">
              <a:extLst>
                <a:ext uri="{FF2B5EF4-FFF2-40B4-BE49-F238E27FC236}">
                  <a16:creationId xmlns:a16="http://schemas.microsoft.com/office/drawing/2014/main" id="{9519FBF2-9C9F-49B5-AE1A-AB5049D503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4" name="Isosceles Triangle 143">
              <a:extLst>
                <a:ext uri="{FF2B5EF4-FFF2-40B4-BE49-F238E27FC236}">
                  <a16:creationId xmlns:a16="http://schemas.microsoft.com/office/drawing/2014/main" id="{A30DE6B7-51C9-49A9-9B80-91E1A8D603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5" name="Rectangle 27">
              <a:extLst>
                <a:ext uri="{FF2B5EF4-FFF2-40B4-BE49-F238E27FC236}">
                  <a16:creationId xmlns:a16="http://schemas.microsoft.com/office/drawing/2014/main" id="{EDFE8946-BACE-4C56-9B6E-85E11C0995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6" name="Rectangle 28">
              <a:extLst>
                <a:ext uri="{FF2B5EF4-FFF2-40B4-BE49-F238E27FC236}">
                  <a16:creationId xmlns:a16="http://schemas.microsoft.com/office/drawing/2014/main" id="{390A658F-D524-467C-BDFC-D37A227BF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7" name="Rectangle 29">
              <a:extLst>
                <a:ext uri="{FF2B5EF4-FFF2-40B4-BE49-F238E27FC236}">
                  <a16:creationId xmlns:a16="http://schemas.microsoft.com/office/drawing/2014/main" id="{4F01FE87-3030-45CD-B330-DBA287297D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8" name="Isosceles Triangle 147">
              <a:extLst>
                <a:ext uri="{FF2B5EF4-FFF2-40B4-BE49-F238E27FC236}">
                  <a16:creationId xmlns:a16="http://schemas.microsoft.com/office/drawing/2014/main" id="{A89C2E5F-7F20-475D-88BE-29D4128DDC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150" name="Rectangle 149">
            <a:extLst>
              <a:ext uri="{FF2B5EF4-FFF2-40B4-BE49-F238E27FC236}">
                <a16:creationId xmlns:a16="http://schemas.microsoft.com/office/drawing/2014/main" id="{28EC6EDD-78EB-4A50-85CB-7C3CE363AF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4000"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828" name="Content Placeholder 4"/>
          <p:cNvSpPr>
            <a:spLocks noGrp="1"/>
          </p:cNvSpPr>
          <p:nvPr>
            <p:ph idx="1"/>
          </p:nvPr>
        </p:nvSpPr>
        <p:spPr>
          <a:xfrm>
            <a:off x="508000" y="425470"/>
            <a:ext cx="6447501" cy="3880773"/>
          </a:xfrm>
        </p:spPr>
        <p:txBody>
          <a:bodyPr anchor="ctr">
            <a:normAutofit/>
          </a:bodyPr>
          <a:lstStyle/>
          <a:p>
            <a:pPr>
              <a:buFont typeface="Arial" charset="0"/>
              <a:buNone/>
            </a:pPr>
            <a:endParaRPr lang="en-US"/>
          </a:p>
          <a:p>
            <a:pPr>
              <a:buFont typeface="Arial" charset="0"/>
              <a:buNone/>
            </a:pPr>
            <a:endParaRPr lang="en-US"/>
          </a:p>
          <a:p>
            <a:pPr>
              <a:buFont typeface="Arial" charset="0"/>
              <a:buNone/>
            </a:pPr>
            <a:r>
              <a:rPr lang="en-US"/>
              <a:t>You have now finished the unit…</a:t>
            </a:r>
          </a:p>
          <a:p>
            <a:pPr>
              <a:buFont typeface="Arial" charset="0"/>
              <a:buNone/>
            </a:pPr>
            <a:endParaRPr lang="en-US"/>
          </a:p>
          <a:p>
            <a:pPr>
              <a:buFont typeface="Arial" charset="0"/>
              <a:buNone/>
            </a:pPr>
            <a:endParaRPr lang="en-US"/>
          </a:p>
          <a:p>
            <a:pPr>
              <a:buFont typeface="Arial" charset="0"/>
              <a:buNone/>
            </a:pPr>
            <a:endParaRPr lang="en-US"/>
          </a:p>
        </p:txBody>
      </p:sp>
      <p:sp>
        <p:nvSpPr>
          <p:cNvPr id="2" name="Footer Placeholder 1">
            <a:extLst>
              <a:ext uri="{FF2B5EF4-FFF2-40B4-BE49-F238E27FC236}">
                <a16:creationId xmlns:a16="http://schemas.microsoft.com/office/drawing/2014/main" id="{E5504423-105C-4F1D-A790-F0F089AB626C}"/>
              </a:ext>
            </a:extLst>
          </p:cNvPr>
          <p:cNvSpPr>
            <a:spLocks noGrp="1"/>
          </p:cNvSpPr>
          <p:nvPr>
            <p:ph type="ftr" sz="quarter" idx="11"/>
          </p:nvPr>
        </p:nvSpPr>
        <p:spPr>
          <a:xfrm>
            <a:off x="508000" y="6041362"/>
            <a:ext cx="4723209" cy="365125"/>
          </a:xfrm>
        </p:spPr>
        <p:txBody>
          <a:bodyPr>
            <a:normAutofit/>
          </a:bodyPr>
          <a:lstStyle/>
          <a:p>
            <a:pPr>
              <a:spcAft>
                <a:spcPts val="600"/>
              </a:spcAft>
            </a:pPr>
            <a:r>
              <a:rPr lang="en-GB">
                <a:solidFill>
                  <a:schemeClr val="bg1"/>
                </a:solidFill>
              </a:rPr>
              <a:t>supplied from www.cateredu.edu.au</a:t>
            </a:r>
            <a:endParaRPr lang="en-AU">
              <a:solidFill>
                <a:schemeClr val="bg1"/>
              </a:solidFill>
            </a:endParaRPr>
          </a:p>
        </p:txBody>
      </p:sp>
      <p:sp>
        <p:nvSpPr>
          <p:cNvPr id="5" name="Slide Number Placeholder 4"/>
          <p:cNvSpPr>
            <a:spLocks noGrp="1"/>
          </p:cNvSpPr>
          <p:nvPr>
            <p:ph type="sldNum" sz="quarter" idx="12"/>
          </p:nvPr>
        </p:nvSpPr>
        <p:spPr>
          <a:xfrm>
            <a:off x="6442997" y="6041362"/>
            <a:ext cx="512504" cy="365125"/>
          </a:xfrm>
        </p:spPr>
        <p:txBody>
          <a:bodyPr>
            <a:normAutofit/>
          </a:bodyPr>
          <a:lstStyle/>
          <a:p>
            <a:pPr>
              <a:spcAft>
                <a:spcPts val="600"/>
              </a:spcAft>
            </a:pPr>
            <a:fld id="{95048034-356B-4D46-A2D9-D54751ED114A}" type="slidenum">
              <a:rPr lang="en-AU">
                <a:solidFill>
                  <a:schemeClr val="bg1"/>
                </a:solidFill>
              </a:rPr>
              <a:pPr>
                <a:spcAft>
                  <a:spcPts val="600"/>
                </a:spcAft>
              </a:pPr>
              <a:t>15</a:t>
            </a:fld>
            <a:endParaRPr lang="en-AU">
              <a:solidFill>
                <a:schemeClr val="bg1"/>
              </a:solidFill>
            </a:endParaRPr>
          </a:p>
        </p:txBody>
      </p:sp>
      <p:sp>
        <p:nvSpPr>
          <p:cNvPr id="77827" name="Title 1"/>
          <p:cNvSpPr>
            <a:spLocks noGrp="1"/>
          </p:cNvSpPr>
          <p:nvPr>
            <p:ph type="title"/>
          </p:nvPr>
        </p:nvSpPr>
        <p:spPr>
          <a:xfrm>
            <a:off x="508000" y="4765972"/>
            <a:ext cx="6447501" cy="1320800"/>
          </a:xfrm>
        </p:spPr>
        <p:txBody>
          <a:bodyPr anchor="ctr">
            <a:normAutofit/>
          </a:bodyPr>
          <a:lstStyle/>
          <a:p>
            <a:r>
              <a:rPr lang="en-US" sz="3800">
                <a:solidFill>
                  <a:schemeClr val="bg1"/>
                </a:solidFill>
              </a:rPr>
              <a:t>Congratulations!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92" name="Rectangle 191">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93" name="Rectangle 192">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4" name="Straight Connector 19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65032"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95" name="Straight Connector 194">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599781" y="3681413"/>
            <a:ext cx="3572669"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9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93473" y="-8467"/>
            <a:ext cx="2255512"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7"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09947"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8" name="Isosceles Triangle 197">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6616" y="3048000"/>
            <a:ext cx="2444750"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9"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08241"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0" name="Isosceles Triangle 199">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86115" y="3589867"/>
            <a:ext cx="1362870"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122" name="Title 1"/>
          <p:cNvSpPr>
            <a:spLocks noGrp="1"/>
          </p:cNvSpPr>
          <p:nvPr>
            <p:ph type="title"/>
          </p:nvPr>
        </p:nvSpPr>
        <p:spPr>
          <a:xfrm>
            <a:off x="508000" y="609600"/>
            <a:ext cx="2882531" cy="5175624"/>
          </a:xfrm>
        </p:spPr>
        <p:txBody>
          <a:bodyPr anchor="ctr">
            <a:normAutofit/>
          </a:bodyPr>
          <a:lstStyle/>
          <a:p>
            <a:pPr eaLnBrk="1" hangingPunct="1"/>
            <a:r>
              <a:rPr lang="en-CA" sz="3300">
                <a:solidFill>
                  <a:schemeClr val="tx1">
                    <a:lumMod val="85000"/>
                    <a:lumOff val="15000"/>
                  </a:schemeClr>
                </a:solidFill>
              </a:rPr>
              <a:t>Housekeeping</a:t>
            </a:r>
          </a:p>
        </p:txBody>
      </p:sp>
      <p:sp>
        <p:nvSpPr>
          <p:cNvPr id="201" name="Freeform: Shape 200">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11615" y="-8467"/>
            <a:ext cx="5332385"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23" name="Content Placeholder 2"/>
          <p:cNvSpPr>
            <a:spLocks noGrp="1"/>
          </p:cNvSpPr>
          <p:nvPr>
            <p:ph idx="1"/>
          </p:nvPr>
        </p:nvSpPr>
        <p:spPr>
          <a:xfrm>
            <a:off x="4587063" y="609601"/>
            <a:ext cx="4133472" cy="5175624"/>
          </a:xfrm>
        </p:spPr>
        <p:txBody>
          <a:bodyPr anchor="ctr">
            <a:normAutofit/>
          </a:bodyPr>
          <a:lstStyle/>
          <a:p>
            <a:r>
              <a:rPr lang="en-AU">
                <a:solidFill>
                  <a:srgbClr val="FFFFFF"/>
                </a:solidFill>
              </a:rPr>
              <a:t>Emergency procedures</a:t>
            </a:r>
          </a:p>
          <a:p>
            <a:r>
              <a:rPr lang="en-AU">
                <a:solidFill>
                  <a:srgbClr val="FFFFFF"/>
                </a:solidFill>
              </a:rPr>
              <a:t>Mobiles, security issues </a:t>
            </a:r>
          </a:p>
          <a:p>
            <a:r>
              <a:rPr lang="en-AU">
                <a:solidFill>
                  <a:srgbClr val="FFFFFF"/>
                </a:solidFill>
              </a:rPr>
              <a:t>Break times / smoking policy</a:t>
            </a:r>
          </a:p>
          <a:p>
            <a:r>
              <a:rPr lang="en-AU">
                <a:solidFill>
                  <a:srgbClr val="FFFFFF"/>
                </a:solidFill>
              </a:rPr>
              <a:t>This course is “interactive” – ask questions</a:t>
            </a:r>
          </a:p>
          <a:p>
            <a:r>
              <a:rPr lang="en-AU">
                <a:solidFill>
                  <a:srgbClr val="FFFFFF"/>
                </a:solidFill>
              </a:rPr>
              <a:t>Respect, confidentiality, practice </a:t>
            </a:r>
          </a:p>
          <a:p>
            <a:r>
              <a:rPr lang="en-AU">
                <a:solidFill>
                  <a:srgbClr val="FFFFFF"/>
                </a:solidFill>
              </a:rPr>
              <a:t>Ground rules</a:t>
            </a:r>
          </a:p>
          <a:p>
            <a:pPr eaLnBrk="1" hangingPunct="1">
              <a:buFont typeface="Arial" charset="0"/>
              <a:buNone/>
            </a:pPr>
            <a:endParaRPr lang="en-CA">
              <a:solidFill>
                <a:srgbClr val="FFFFFF"/>
              </a:solidFill>
            </a:endParaRPr>
          </a:p>
          <a:p>
            <a:pPr eaLnBrk="1" hangingPunct="1"/>
            <a:endParaRPr lang="en-US">
              <a:solidFill>
                <a:srgbClr val="FFFFFF"/>
              </a:solidFill>
            </a:endParaRPr>
          </a:p>
        </p:txBody>
      </p:sp>
      <p:sp>
        <p:nvSpPr>
          <p:cNvPr id="2" name="Footer Placeholder 1">
            <a:extLst>
              <a:ext uri="{FF2B5EF4-FFF2-40B4-BE49-F238E27FC236}">
                <a16:creationId xmlns:a16="http://schemas.microsoft.com/office/drawing/2014/main" id="{FEA256BB-3312-472D-B735-3B7664A04900}"/>
              </a:ext>
            </a:extLst>
          </p:cNvPr>
          <p:cNvSpPr>
            <a:spLocks noGrp="1"/>
          </p:cNvSpPr>
          <p:nvPr>
            <p:ph type="ftr" sz="quarter" idx="11"/>
          </p:nvPr>
        </p:nvSpPr>
        <p:spPr>
          <a:xfrm>
            <a:off x="508000" y="6041362"/>
            <a:ext cx="4723209" cy="365125"/>
          </a:xfrm>
        </p:spPr>
        <p:txBody>
          <a:bodyPr>
            <a:normAutofit/>
          </a:bodyPr>
          <a:lstStyle/>
          <a:p>
            <a:pPr>
              <a:spcAft>
                <a:spcPts val="600"/>
              </a:spcAft>
            </a:pPr>
            <a:r>
              <a:rPr lang="en-GB"/>
              <a:t>supplied from www.cateredu.edu.au</a:t>
            </a:r>
            <a:endParaRPr lang="en-AU"/>
          </a:p>
        </p:txBody>
      </p:sp>
      <p:sp>
        <p:nvSpPr>
          <p:cNvPr id="5" name="Slide Number Placeholder 4"/>
          <p:cNvSpPr>
            <a:spLocks noGrp="1"/>
          </p:cNvSpPr>
          <p:nvPr>
            <p:ph type="sldNum" sz="quarter" idx="12"/>
          </p:nvPr>
        </p:nvSpPr>
        <p:spPr>
          <a:xfrm>
            <a:off x="6442997" y="6041362"/>
            <a:ext cx="512504" cy="365125"/>
          </a:xfrm>
        </p:spPr>
        <p:txBody>
          <a:bodyPr>
            <a:normAutofit/>
          </a:bodyPr>
          <a:lstStyle/>
          <a:p>
            <a:pPr>
              <a:spcAft>
                <a:spcPts val="600"/>
              </a:spcAft>
            </a:pPr>
            <a:fld id="{95048034-356B-4D46-A2D9-D54751ED114A}" type="slidenum">
              <a:rPr lang="en-AU">
                <a:solidFill>
                  <a:srgbClr val="FFFFFF"/>
                </a:solidFill>
              </a:rPr>
              <a:pPr>
                <a:spcAft>
                  <a:spcPts val="600"/>
                </a:spcAft>
              </a:pPr>
              <a:t>2</a:t>
            </a:fld>
            <a:endParaRPr lang="en-AU">
              <a:solidFill>
                <a:srgbClr val="FFFFFF"/>
              </a:solidFill>
            </a:endParaRPr>
          </a:p>
        </p:txBody>
      </p:sp>
    </p:spTree>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69" name="Group 68">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70" name="Straight Connector 69">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1" name="Straight Connector 70">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2"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3"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4" name="Isosceles Triangle 73">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75"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6"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7"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78" name="Isosceles Triangle 77">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9" name="Isosceles Triangle 78">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81" name="Rectangle 80">
            <a:extLst>
              <a:ext uri="{FF2B5EF4-FFF2-40B4-BE49-F238E27FC236}">
                <a16:creationId xmlns:a16="http://schemas.microsoft.com/office/drawing/2014/main" id="{27577DEC-D9A5-404D-9789-702F4319B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3" name="Group 82">
            <a:extLst>
              <a:ext uri="{FF2B5EF4-FFF2-40B4-BE49-F238E27FC236}">
                <a16:creationId xmlns:a16="http://schemas.microsoft.com/office/drawing/2014/main" id="{CEEA9366-CEA8-4F23-B065-4337F0D836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84" name="Straight Connector 83">
              <a:extLst>
                <a:ext uri="{FF2B5EF4-FFF2-40B4-BE49-F238E27FC236}">
                  <a16:creationId xmlns:a16="http://schemas.microsoft.com/office/drawing/2014/main" id="{904A03D6-39B4-4278-9BE1-A07E024499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85" name="Straight Connector 84">
              <a:extLst>
                <a:ext uri="{FF2B5EF4-FFF2-40B4-BE49-F238E27FC236}">
                  <a16:creationId xmlns:a16="http://schemas.microsoft.com/office/drawing/2014/main" id="{FBE459AF-3736-4886-82E0-9B5DA427B5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alpha val="80000"/>
                </a:schemeClr>
              </a:solidFill>
            </a:ln>
          </p:spPr>
          <p:style>
            <a:lnRef idx="2">
              <a:schemeClr val="accent1"/>
            </a:lnRef>
            <a:fillRef idx="0">
              <a:schemeClr val="accent1"/>
            </a:fillRef>
            <a:effectRef idx="1">
              <a:schemeClr val="accent1"/>
            </a:effectRef>
            <a:fontRef idx="minor">
              <a:schemeClr val="tx1"/>
            </a:fontRef>
          </p:style>
        </p:cxnSp>
        <p:sp>
          <p:nvSpPr>
            <p:cNvPr id="86" name="Rectangle 23">
              <a:extLst>
                <a:ext uri="{FF2B5EF4-FFF2-40B4-BE49-F238E27FC236}">
                  <a16:creationId xmlns:a16="http://schemas.microsoft.com/office/drawing/2014/main" id="{4B6B88EF-180C-4E39-8A3F-A52E87110C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7" name="Rectangle 25">
              <a:extLst>
                <a:ext uri="{FF2B5EF4-FFF2-40B4-BE49-F238E27FC236}">
                  <a16:creationId xmlns:a16="http://schemas.microsoft.com/office/drawing/2014/main" id="{52DFAACF-64D0-4621-8FF4-E2F03C3E8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8" name="Isosceles Triangle 87">
              <a:extLst>
                <a:ext uri="{FF2B5EF4-FFF2-40B4-BE49-F238E27FC236}">
                  <a16:creationId xmlns:a16="http://schemas.microsoft.com/office/drawing/2014/main" id="{36611FF0-65B3-49DB-97C6-1B72AAD0FB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89" name="Rectangle 27">
              <a:extLst>
                <a:ext uri="{FF2B5EF4-FFF2-40B4-BE49-F238E27FC236}">
                  <a16:creationId xmlns:a16="http://schemas.microsoft.com/office/drawing/2014/main" id="{0F7407FE-86B1-4890-9D80-9406FBF29E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0" name="Rectangle 29">
              <a:extLst>
                <a:ext uri="{FF2B5EF4-FFF2-40B4-BE49-F238E27FC236}">
                  <a16:creationId xmlns:a16="http://schemas.microsoft.com/office/drawing/2014/main" id="{EBD42D5B-8F87-45B3-98B3-C66944F92E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91" name="Isosceles Triangle 90">
              <a:extLst>
                <a:ext uri="{FF2B5EF4-FFF2-40B4-BE49-F238E27FC236}">
                  <a16:creationId xmlns:a16="http://schemas.microsoft.com/office/drawing/2014/main" id="{F5E04699-59E1-4468-9E7C-83070EEB4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2" name="Isosceles Triangle 91">
              <a:extLst>
                <a:ext uri="{FF2B5EF4-FFF2-40B4-BE49-F238E27FC236}">
                  <a16:creationId xmlns:a16="http://schemas.microsoft.com/office/drawing/2014/main" id="{F2AE8F13-9A52-4D7F-9637-321EA7CF32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5" name="Content Placeholder 4"/>
          <p:cNvSpPr>
            <a:spLocks noGrp="1"/>
          </p:cNvSpPr>
          <p:nvPr>
            <p:ph idx="1"/>
          </p:nvPr>
        </p:nvSpPr>
        <p:spPr>
          <a:xfrm>
            <a:off x="1130300" y="4050833"/>
            <a:ext cx="5825202" cy="1096899"/>
          </a:xfrm>
        </p:spPr>
        <p:txBody>
          <a:bodyPr vert="horz" lIns="91440" tIns="45720" rIns="91440" bIns="45720" rtlCol="0" anchor="t">
            <a:normAutofit/>
          </a:bodyPr>
          <a:lstStyle/>
          <a:p>
            <a:pPr marL="0" indent="0" algn="r">
              <a:buNone/>
            </a:pPr>
            <a:r>
              <a:rPr lang="en-US">
                <a:solidFill>
                  <a:schemeClr val="tx1"/>
                </a:solidFill>
              </a:rPr>
              <a:t>Give the access to all the assessment tools, training materials for the unit and reading book.</a:t>
            </a:r>
          </a:p>
        </p:txBody>
      </p:sp>
      <p:sp>
        <p:nvSpPr>
          <p:cNvPr id="4" name="Title 3"/>
          <p:cNvSpPr>
            <a:spLocks noGrp="1"/>
          </p:cNvSpPr>
          <p:nvPr>
            <p:ph type="title"/>
          </p:nvPr>
        </p:nvSpPr>
        <p:spPr>
          <a:xfrm>
            <a:off x="1130300" y="2404534"/>
            <a:ext cx="5825202" cy="1646302"/>
          </a:xfrm>
        </p:spPr>
        <p:txBody>
          <a:bodyPr vert="horz" lIns="91440" tIns="45720" rIns="91440" bIns="45720" rtlCol="0" anchor="b">
            <a:normAutofit/>
          </a:bodyPr>
          <a:lstStyle/>
          <a:p>
            <a:pPr algn="r"/>
            <a:r>
              <a:rPr lang="en-US" sz="5400"/>
              <a:t>Reading books)</a:t>
            </a:r>
          </a:p>
        </p:txBody>
      </p:sp>
      <p:sp>
        <p:nvSpPr>
          <p:cNvPr id="2" name="Footer Placeholder 1">
            <a:extLst>
              <a:ext uri="{FF2B5EF4-FFF2-40B4-BE49-F238E27FC236}">
                <a16:creationId xmlns:a16="http://schemas.microsoft.com/office/drawing/2014/main" id="{C36D8244-F897-4343-8491-7182A3E6A2E7}"/>
              </a:ext>
            </a:extLst>
          </p:cNvPr>
          <p:cNvSpPr>
            <a:spLocks noGrp="1"/>
          </p:cNvSpPr>
          <p:nvPr>
            <p:ph type="ftr" sz="quarter" idx="11"/>
          </p:nvPr>
        </p:nvSpPr>
        <p:spPr>
          <a:xfrm>
            <a:off x="508000" y="6041362"/>
            <a:ext cx="4723209" cy="365125"/>
          </a:xfrm>
        </p:spPr>
        <p:txBody>
          <a:bodyPr vert="horz" lIns="91440" tIns="45720" rIns="91440" bIns="45720" rtlCol="0" anchor="ctr">
            <a:normAutofit/>
          </a:bodyPr>
          <a:lstStyle/>
          <a:p>
            <a:pPr>
              <a:spcAft>
                <a:spcPts val="600"/>
              </a:spcAft>
            </a:pPr>
            <a:r>
              <a:rPr lang="en-US" kern="1200" dirty="0">
                <a:solidFill>
                  <a:schemeClr val="tx1">
                    <a:tint val="75000"/>
                  </a:schemeClr>
                </a:solidFill>
                <a:latin typeface="+mn-lt"/>
                <a:ea typeface="+mn-ea"/>
                <a:cs typeface="+mn-cs"/>
              </a:rPr>
              <a:t>supplied from www.cateredu.edu.au</a:t>
            </a:r>
          </a:p>
        </p:txBody>
      </p:sp>
      <p:sp>
        <p:nvSpPr>
          <p:cNvPr id="6" name="Slide Number Placeholder 5"/>
          <p:cNvSpPr>
            <a:spLocks noGrp="1"/>
          </p:cNvSpPr>
          <p:nvPr>
            <p:ph type="sldNum" sz="quarter" idx="12"/>
          </p:nvPr>
        </p:nvSpPr>
        <p:spPr>
          <a:xfrm>
            <a:off x="6442997" y="6041362"/>
            <a:ext cx="512504" cy="365125"/>
          </a:xfrm>
        </p:spPr>
        <p:txBody>
          <a:bodyPr vert="horz" lIns="91440" tIns="45720" rIns="91440" bIns="45720" rtlCol="0" anchor="ctr">
            <a:normAutofit/>
          </a:bodyPr>
          <a:lstStyle/>
          <a:p>
            <a:pPr>
              <a:spcAft>
                <a:spcPts val="600"/>
              </a:spcAft>
            </a:pPr>
            <a:fld id="{95048034-356B-4D46-A2D9-D54751ED114A}" type="slidenum">
              <a:rPr lang="en-US" kern="1200" dirty="0">
                <a:solidFill>
                  <a:schemeClr val="accent1"/>
                </a:solidFill>
                <a:latin typeface="+mn-lt"/>
                <a:ea typeface="+mn-ea"/>
                <a:cs typeface="+mn-cs"/>
              </a:rPr>
              <a:pPr>
                <a:spcAft>
                  <a:spcPts val="600"/>
                </a:spcAft>
              </a:pPr>
              <a:t>3</a:t>
            </a:fld>
            <a:endParaRPr lang="en-US" kern="1200" dirty="0">
              <a:solidFill>
                <a:schemeClr val="accent1"/>
              </a:solidFill>
              <a:latin typeface="+mn-lt"/>
              <a:ea typeface="+mn-ea"/>
              <a:cs typeface="+mn-cs"/>
            </a:endParaRPr>
          </a:p>
        </p:txBody>
      </p:sp>
    </p:spTree>
    <p:extLst>
      <p:ext uri="{BB962C8B-B14F-4D97-AF65-F5344CB8AC3E}">
        <p14:creationId xmlns:p14="http://schemas.microsoft.com/office/powerpoint/2010/main" val="8715921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965199" y="609600"/>
            <a:ext cx="7648121" cy="1099457"/>
          </a:xfrm>
        </p:spPr>
        <p:txBody>
          <a:bodyPr>
            <a:normAutofit/>
          </a:bodyPr>
          <a:lstStyle/>
          <a:p>
            <a:r>
              <a:rPr lang="en-GB"/>
              <a:t>Objectives</a:t>
            </a:r>
          </a:p>
        </p:txBody>
      </p:sp>
      <p:sp>
        <p:nvSpPr>
          <p:cNvPr id="49" name="Isosceles Triangle 48">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Footer Placeholder 1">
            <a:extLst>
              <a:ext uri="{FF2B5EF4-FFF2-40B4-BE49-F238E27FC236}">
                <a16:creationId xmlns:a16="http://schemas.microsoft.com/office/drawing/2014/main" id="{C36D8244-F897-4343-8491-7182A3E6A2E7}"/>
              </a:ext>
            </a:extLst>
          </p:cNvPr>
          <p:cNvSpPr>
            <a:spLocks noGrp="1"/>
          </p:cNvSpPr>
          <p:nvPr>
            <p:ph type="ftr" sz="quarter" idx="11"/>
          </p:nvPr>
        </p:nvSpPr>
        <p:spPr>
          <a:xfrm>
            <a:off x="1485902" y="6182876"/>
            <a:ext cx="4723209" cy="365125"/>
          </a:xfrm>
        </p:spPr>
        <p:txBody>
          <a:bodyPr>
            <a:normAutofit/>
          </a:bodyPr>
          <a:lstStyle/>
          <a:p>
            <a:pPr>
              <a:spcAft>
                <a:spcPts val="600"/>
              </a:spcAft>
            </a:pPr>
            <a:r>
              <a:rPr lang="en-GB"/>
              <a:t>supplied from www.cateredu.edu.au</a:t>
            </a:r>
            <a:endParaRPr lang="en-AU"/>
          </a:p>
        </p:txBody>
      </p:sp>
      <p:sp>
        <p:nvSpPr>
          <p:cNvPr id="6" name="Slide Number Placeholder 5"/>
          <p:cNvSpPr>
            <a:spLocks noGrp="1"/>
          </p:cNvSpPr>
          <p:nvPr>
            <p:ph type="sldNum" sz="quarter" idx="12"/>
          </p:nvPr>
        </p:nvSpPr>
        <p:spPr>
          <a:xfrm>
            <a:off x="7420899" y="6182876"/>
            <a:ext cx="512504" cy="365125"/>
          </a:xfrm>
        </p:spPr>
        <p:txBody>
          <a:bodyPr>
            <a:normAutofit/>
          </a:bodyPr>
          <a:lstStyle/>
          <a:p>
            <a:pPr>
              <a:spcAft>
                <a:spcPts val="600"/>
              </a:spcAft>
            </a:pPr>
            <a:fld id="{95048034-356B-4D46-A2D9-D54751ED114A}" type="slidenum">
              <a:rPr lang="en-AU" smtClean="0"/>
              <a:pPr>
                <a:spcAft>
                  <a:spcPts val="600"/>
                </a:spcAft>
              </a:pPr>
              <a:t>4</a:t>
            </a:fld>
            <a:endParaRPr lang="en-AU"/>
          </a:p>
        </p:txBody>
      </p:sp>
      <p:sp>
        <p:nvSpPr>
          <p:cNvPr id="51" name="Isosceles Triangle 50">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807450" y="4013200"/>
            <a:ext cx="336550"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43" name="Content Placeholder 4">
            <a:extLst>
              <a:ext uri="{FF2B5EF4-FFF2-40B4-BE49-F238E27FC236}">
                <a16:creationId xmlns:a16="http://schemas.microsoft.com/office/drawing/2014/main" id="{3348BA77-0A35-4E15-88A3-D9C44A72CA6D}"/>
              </a:ext>
            </a:extLst>
          </p:cNvPr>
          <p:cNvGraphicFramePr>
            <a:graphicFrameLocks noGrp="1"/>
          </p:cNvGraphicFramePr>
          <p:nvPr>
            <p:ph idx="1"/>
            <p:extLst>
              <p:ext uri="{D42A27DB-BD31-4B8C-83A1-F6EECF244321}">
                <p14:modId xmlns:p14="http://schemas.microsoft.com/office/powerpoint/2010/main" val="1234637772"/>
              </p:ext>
            </p:extLst>
          </p:nvPr>
        </p:nvGraphicFramePr>
        <p:xfrm>
          <a:off x="965199" y="1948543"/>
          <a:ext cx="7213600"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3"/>
          <p:cNvSpPr>
            <a:spLocks noGrp="1"/>
          </p:cNvSpPr>
          <p:nvPr>
            <p:ph type="title"/>
          </p:nvPr>
        </p:nvSpPr>
        <p:spPr>
          <a:xfrm>
            <a:off x="965199" y="609600"/>
            <a:ext cx="7648121" cy="1099457"/>
          </a:xfrm>
        </p:spPr>
        <p:txBody>
          <a:bodyPr vert="horz" lIns="91440" tIns="45720" rIns="91440" bIns="45720" rtlCol="0" anchor="t">
            <a:normAutofit/>
          </a:bodyPr>
          <a:lstStyle/>
          <a:p>
            <a:r>
              <a:rPr lang="en-US"/>
              <a:t>Review auditee documentation </a:t>
            </a:r>
          </a:p>
        </p:txBody>
      </p:sp>
      <p:sp>
        <p:nvSpPr>
          <p:cNvPr id="20" name="Isosceles Triangle 19">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Footer Placeholder 1">
            <a:extLst>
              <a:ext uri="{FF2B5EF4-FFF2-40B4-BE49-F238E27FC236}">
                <a16:creationId xmlns:a16="http://schemas.microsoft.com/office/drawing/2014/main" id="{1F3612A8-9D36-46F1-A903-5C4527DB8DA7}"/>
              </a:ext>
            </a:extLst>
          </p:cNvPr>
          <p:cNvSpPr>
            <a:spLocks noGrp="1"/>
          </p:cNvSpPr>
          <p:nvPr>
            <p:ph type="ftr" sz="quarter" idx="11"/>
          </p:nvPr>
        </p:nvSpPr>
        <p:spPr>
          <a:xfrm>
            <a:off x="1485902" y="6182876"/>
            <a:ext cx="4723209" cy="365125"/>
          </a:xfrm>
        </p:spPr>
        <p:txBody>
          <a:bodyPr vert="horz" lIns="91440" tIns="45720" rIns="91440" bIns="45720" rtlCol="0" anchor="ctr">
            <a:normAutofit/>
          </a:bodyPr>
          <a:lstStyle/>
          <a:p>
            <a:pPr>
              <a:spcAft>
                <a:spcPts val="600"/>
              </a:spcAft>
            </a:pPr>
            <a:r>
              <a:rPr lang="en-US" kern="1200" dirty="0">
                <a:solidFill>
                  <a:schemeClr val="tx1">
                    <a:tint val="75000"/>
                  </a:schemeClr>
                </a:solidFill>
                <a:latin typeface="+mn-lt"/>
                <a:ea typeface="+mn-ea"/>
                <a:cs typeface="+mn-cs"/>
              </a:rPr>
              <a:t>supplied from www.cateredu.edu.au</a:t>
            </a:r>
          </a:p>
        </p:txBody>
      </p:sp>
      <p:sp>
        <p:nvSpPr>
          <p:cNvPr id="7" name="Slide Number Placeholder 6"/>
          <p:cNvSpPr>
            <a:spLocks noGrp="1"/>
          </p:cNvSpPr>
          <p:nvPr>
            <p:ph type="sldNum" sz="quarter" idx="12"/>
          </p:nvPr>
        </p:nvSpPr>
        <p:spPr>
          <a:xfrm>
            <a:off x="7420899" y="6182876"/>
            <a:ext cx="512504" cy="365125"/>
          </a:xfrm>
        </p:spPr>
        <p:txBody>
          <a:bodyPr vert="horz" lIns="91440" tIns="45720" rIns="91440" bIns="45720" rtlCol="0" anchor="ctr">
            <a:normAutofit/>
          </a:bodyPr>
          <a:lstStyle/>
          <a:p>
            <a:pPr>
              <a:spcAft>
                <a:spcPts val="600"/>
              </a:spcAft>
            </a:pPr>
            <a:fld id="{95048034-356B-4D46-A2D9-D54751ED114A}" type="slidenum">
              <a:rPr lang="en-US" smtClean="0"/>
              <a:pPr>
                <a:spcAft>
                  <a:spcPts val="600"/>
                </a:spcAft>
              </a:pPr>
              <a:t>5</a:t>
            </a:fld>
            <a:endParaRPr lang="en-US"/>
          </a:p>
        </p:txBody>
      </p:sp>
      <p:sp>
        <p:nvSpPr>
          <p:cNvPr id="22" name="Isosceles Triangle 21">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807450" y="4013200"/>
            <a:ext cx="336550"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14" name="TextBox 5">
            <a:extLst>
              <a:ext uri="{FF2B5EF4-FFF2-40B4-BE49-F238E27FC236}">
                <a16:creationId xmlns:a16="http://schemas.microsoft.com/office/drawing/2014/main" id="{0FB4D249-3095-456D-9F91-D4AEE9B7981A}"/>
              </a:ext>
            </a:extLst>
          </p:cNvPr>
          <p:cNvGraphicFramePr/>
          <p:nvPr>
            <p:extLst>
              <p:ext uri="{D42A27DB-BD31-4B8C-83A1-F6EECF244321}">
                <p14:modId xmlns:p14="http://schemas.microsoft.com/office/powerpoint/2010/main" val="3515566957"/>
              </p:ext>
            </p:extLst>
          </p:nvPr>
        </p:nvGraphicFramePr>
        <p:xfrm>
          <a:off x="965199" y="1948543"/>
          <a:ext cx="7213600"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3"/>
          <p:cNvSpPr>
            <a:spLocks noGrp="1"/>
          </p:cNvSpPr>
          <p:nvPr>
            <p:ph type="title"/>
          </p:nvPr>
        </p:nvSpPr>
        <p:spPr>
          <a:xfrm>
            <a:off x="1000126" y="609600"/>
            <a:ext cx="6447501" cy="1320800"/>
          </a:xfrm>
        </p:spPr>
        <p:txBody>
          <a:bodyPr vert="horz" lIns="91440" tIns="45720" rIns="91440" bIns="45720" rtlCol="0" anchor="t">
            <a:normAutofit/>
          </a:bodyPr>
          <a:lstStyle/>
          <a:p>
            <a:r>
              <a:rPr lang="en-US"/>
              <a:t>Review auditee documentation </a:t>
            </a:r>
          </a:p>
        </p:txBody>
      </p:sp>
      <p:sp>
        <p:nvSpPr>
          <p:cNvPr id="19" name="Isosceles Triangle 18">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Footer Placeholder 1">
            <a:extLst>
              <a:ext uri="{FF2B5EF4-FFF2-40B4-BE49-F238E27FC236}">
                <a16:creationId xmlns:a16="http://schemas.microsoft.com/office/drawing/2014/main" id="{1F3612A8-9D36-46F1-A903-5C4527DB8DA7}"/>
              </a:ext>
            </a:extLst>
          </p:cNvPr>
          <p:cNvSpPr>
            <a:spLocks noGrp="1"/>
          </p:cNvSpPr>
          <p:nvPr>
            <p:ph type="ftr" sz="quarter" idx="11"/>
          </p:nvPr>
        </p:nvSpPr>
        <p:spPr>
          <a:xfrm>
            <a:off x="1000126" y="6041362"/>
            <a:ext cx="4231083" cy="365125"/>
          </a:xfrm>
        </p:spPr>
        <p:txBody>
          <a:bodyPr vert="horz" lIns="91440" tIns="45720" rIns="91440" bIns="45720" rtlCol="0" anchor="ctr">
            <a:normAutofit/>
          </a:bodyPr>
          <a:lstStyle/>
          <a:p>
            <a:pPr>
              <a:spcAft>
                <a:spcPts val="600"/>
              </a:spcAft>
            </a:pPr>
            <a:r>
              <a:rPr lang="en-US" kern="1200" dirty="0">
                <a:solidFill>
                  <a:schemeClr val="tx1">
                    <a:tint val="75000"/>
                  </a:schemeClr>
                </a:solidFill>
                <a:latin typeface="+mn-lt"/>
                <a:ea typeface="+mn-ea"/>
                <a:cs typeface="+mn-cs"/>
              </a:rPr>
              <a:t>supplied from www.cateredu.edu.au</a:t>
            </a:r>
          </a:p>
        </p:txBody>
      </p:sp>
      <p:sp>
        <p:nvSpPr>
          <p:cNvPr id="7" name="Slide Number Placeholder 6"/>
          <p:cNvSpPr>
            <a:spLocks noGrp="1"/>
          </p:cNvSpPr>
          <p:nvPr>
            <p:ph type="sldNum" sz="quarter" idx="12"/>
          </p:nvPr>
        </p:nvSpPr>
        <p:spPr>
          <a:xfrm>
            <a:off x="6442997" y="6041362"/>
            <a:ext cx="512504" cy="365125"/>
          </a:xfrm>
        </p:spPr>
        <p:txBody>
          <a:bodyPr vert="horz" lIns="91440" tIns="45720" rIns="91440" bIns="45720" rtlCol="0" anchor="ctr">
            <a:normAutofit/>
          </a:bodyPr>
          <a:lstStyle/>
          <a:p>
            <a:pPr>
              <a:spcAft>
                <a:spcPts val="600"/>
              </a:spcAft>
            </a:pPr>
            <a:fld id="{95048034-356B-4D46-A2D9-D54751ED114A}" type="slidenum">
              <a:rPr lang="en-US" kern="1200" dirty="0">
                <a:solidFill>
                  <a:schemeClr val="accent1"/>
                </a:solidFill>
                <a:latin typeface="+mn-lt"/>
                <a:ea typeface="+mn-ea"/>
                <a:cs typeface="+mn-cs"/>
              </a:rPr>
              <a:pPr>
                <a:spcAft>
                  <a:spcPts val="600"/>
                </a:spcAft>
              </a:pPr>
              <a:t>6</a:t>
            </a:fld>
            <a:endParaRPr lang="en-US" kern="1200" dirty="0">
              <a:solidFill>
                <a:schemeClr val="accent1"/>
              </a:solidFill>
              <a:latin typeface="+mn-lt"/>
              <a:ea typeface="+mn-ea"/>
              <a:cs typeface="+mn-cs"/>
            </a:endParaRPr>
          </a:p>
        </p:txBody>
      </p:sp>
      <p:sp>
        <p:nvSpPr>
          <p:cNvPr id="6" name="TextBox 5"/>
          <p:cNvSpPr txBox="1"/>
          <p:nvPr/>
        </p:nvSpPr>
        <p:spPr>
          <a:xfrm>
            <a:off x="1000126" y="2160589"/>
            <a:ext cx="6447501" cy="3880773"/>
          </a:xfrm>
          <a:prstGeom prst="rect">
            <a:avLst/>
          </a:prstGeom>
        </p:spPr>
        <p:txBody>
          <a:bodyPr vert="horz" lIns="91440" tIns="45720" rIns="91440" bIns="45720" rtlCol="0">
            <a:normAutofit/>
          </a:bodyPr>
          <a:lstStyle/>
          <a:p>
            <a:pPr marL="285750" indent="-285750">
              <a:lnSpc>
                <a:spcPct val="90000"/>
              </a:lnSpc>
              <a:spcBef>
                <a:spcPts val="1000"/>
              </a:spcBef>
              <a:buClr>
                <a:schemeClr val="accent1"/>
              </a:buClr>
              <a:buSzPct val="80000"/>
              <a:buFont typeface="Wingdings 3" charset="2"/>
              <a:buChar char=""/>
            </a:pPr>
            <a:r>
              <a:rPr lang="en-US" sz="1300">
                <a:solidFill>
                  <a:schemeClr val="tx1">
                    <a:lumMod val="75000"/>
                    <a:lumOff val="25000"/>
                  </a:schemeClr>
                </a:solidFill>
              </a:rPr>
              <a:t>1.	Search for audit reports from the RTO’s website and search for any online data and complaints against the RTO and review auditee’s previous quality audits to establish possible impact on the conduct of the current audit report which you are drafting. </a:t>
            </a:r>
          </a:p>
          <a:p>
            <a:pPr marL="285750" indent="-285750">
              <a:lnSpc>
                <a:spcPct val="90000"/>
              </a:lnSpc>
              <a:spcBef>
                <a:spcPts val="1000"/>
              </a:spcBef>
              <a:buClr>
                <a:schemeClr val="accent1"/>
              </a:buClr>
              <a:buSzPct val="80000"/>
              <a:buFont typeface="Wingdings 3" charset="2"/>
              <a:buChar char=""/>
            </a:pPr>
            <a:r>
              <a:rPr lang="en-US" sz="1300">
                <a:solidFill>
                  <a:schemeClr val="tx1">
                    <a:lumMod val="75000"/>
                    <a:lumOff val="25000"/>
                  </a:schemeClr>
                </a:solidFill>
              </a:rPr>
              <a:t>2.	Request relevant organisational documents from RTO (auditee) wherever you need for the reviewing against the RTO 2015 standards https://www.legislation.gov.au/Details/F2017C00663 , and review and check the adequacy of these documents</a:t>
            </a:r>
          </a:p>
          <a:p>
            <a:pPr marL="285750" indent="-285750">
              <a:lnSpc>
                <a:spcPct val="90000"/>
              </a:lnSpc>
              <a:spcBef>
                <a:spcPts val="1000"/>
              </a:spcBef>
              <a:buClr>
                <a:schemeClr val="accent1"/>
              </a:buClr>
              <a:buSzPct val="80000"/>
              <a:buFont typeface="Wingdings 3" charset="2"/>
              <a:buChar char=""/>
            </a:pPr>
            <a:r>
              <a:rPr lang="en-US" sz="1300">
                <a:solidFill>
                  <a:schemeClr val="tx1">
                    <a:lumMod val="75000"/>
                    <a:lumOff val="25000"/>
                  </a:schemeClr>
                </a:solidFill>
              </a:rPr>
              <a:t>3.	Review the RTO policies from the RTO website as of current date and amend atleast two reviewed policies as an evidence and then determine and source any further documentation required for the compliance demonstration of the RTO</a:t>
            </a:r>
          </a:p>
          <a:p>
            <a:pPr marL="285750" indent="-285750">
              <a:lnSpc>
                <a:spcPct val="90000"/>
              </a:lnSpc>
              <a:spcBef>
                <a:spcPts val="1000"/>
              </a:spcBef>
              <a:buClr>
                <a:schemeClr val="accent1"/>
              </a:buClr>
              <a:buSzPct val="80000"/>
              <a:buFont typeface="Wingdings 3" charset="2"/>
              <a:buChar char=""/>
            </a:pPr>
            <a:r>
              <a:rPr lang="en-US" sz="1300">
                <a:solidFill>
                  <a:schemeClr val="tx1">
                    <a:lumMod val="75000"/>
                    <a:lumOff val="25000"/>
                  </a:schemeClr>
                </a:solidFill>
              </a:rPr>
              <a:t>Demonstrate how would you resolve audit non-compliances/issues which arise with RTO (auditee) and relevant job titles identified in the audit report by writing your recommendations inside the template at all places where you feel its required and appropriate</a:t>
            </a:r>
          </a:p>
          <a:p>
            <a:pPr marL="285750" indent="-285750">
              <a:lnSpc>
                <a:spcPct val="90000"/>
              </a:lnSpc>
              <a:spcBef>
                <a:spcPts val="1000"/>
              </a:spcBef>
              <a:buClr>
                <a:schemeClr val="accent1"/>
              </a:buClr>
              <a:buSzPct val="80000"/>
              <a:buFont typeface="Wingdings 3" charset="2"/>
              <a:buChar char=""/>
            </a:pPr>
            <a:r>
              <a:rPr lang="en-US" sz="1300">
                <a:solidFill>
                  <a:schemeClr val="tx1">
                    <a:lumMod val="75000"/>
                    <a:lumOff val="25000"/>
                  </a:schemeClr>
                </a:solidFill>
              </a:rPr>
              <a:t>Complete the knowledge question 1, Learning activities 1-5 and then Part A: Participate in developing audit schedules (Project)</a:t>
            </a:r>
          </a:p>
          <a:p>
            <a:pPr marL="177800" indent="-177800">
              <a:lnSpc>
                <a:spcPct val="90000"/>
              </a:lnSpc>
              <a:spcBef>
                <a:spcPts val="1000"/>
              </a:spcBef>
              <a:buClr>
                <a:schemeClr val="accent1"/>
              </a:buClr>
              <a:buSzPct val="80000"/>
              <a:buFont typeface="Wingdings 3" charset="2"/>
              <a:buChar char=""/>
            </a:pPr>
            <a:endParaRPr lang="en-US" sz="1300">
              <a:solidFill>
                <a:schemeClr val="tx1">
                  <a:lumMod val="75000"/>
                  <a:lumOff val="25000"/>
                </a:schemeClr>
              </a:solidFill>
            </a:endParaRPr>
          </a:p>
        </p:txBody>
      </p:sp>
      <p:sp>
        <p:nvSpPr>
          <p:cNvPr id="21" name="Isosceles Triangle 20">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807450" y="4013200"/>
            <a:ext cx="336550"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743490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3"/>
          <p:cNvSpPr>
            <a:spLocks noGrp="1"/>
          </p:cNvSpPr>
          <p:nvPr>
            <p:ph type="title"/>
          </p:nvPr>
        </p:nvSpPr>
        <p:spPr>
          <a:xfrm>
            <a:off x="965199" y="609600"/>
            <a:ext cx="7648121" cy="1099457"/>
          </a:xfrm>
        </p:spPr>
        <p:txBody>
          <a:bodyPr vert="horz" lIns="91440" tIns="45720" rIns="91440" bIns="45720" rtlCol="0" anchor="t">
            <a:normAutofit/>
          </a:bodyPr>
          <a:lstStyle/>
          <a:p>
            <a:pPr>
              <a:lnSpc>
                <a:spcPct val="90000"/>
              </a:lnSpc>
            </a:pPr>
            <a:r>
              <a:rPr lang="en-US"/>
              <a:t>Participate in developing audit schedules</a:t>
            </a:r>
          </a:p>
        </p:txBody>
      </p:sp>
      <p:sp>
        <p:nvSpPr>
          <p:cNvPr id="20" name="Isosceles Triangle 19">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Footer Placeholder 1">
            <a:extLst>
              <a:ext uri="{FF2B5EF4-FFF2-40B4-BE49-F238E27FC236}">
                <a16:creationId xmlns:a16="http://schemas.microsoft.com/office/drawing/2014/main" id="{1F3612A8-9D36-46F1-A903-5C4527DB8DA7}"/>
              </a:ext>
            </a:extLst>
          </p:cNvPr>
          <p:cNvSpPr>
            <a:spLocks noGrp="1"/>
          </p:cNvSpPr>
          <p:nvPr>
            <p:ph type="ftr" sz="quarter" idx="11"/>
          </p:nvPr>
        </p:nvSpPr>
        <p:spPr>
          <a:xfrm>
            <a:off x="1485902" y="6182876"/>
            <a:ext cx="4723209" cy="365125"/>
          </a:xfrm>
        </p:spPr>
        <p:txBody>
          <a:bodyPr vert="horz" lIns="91440" tIns="45720" rIns="91440" bIns="45720" rtlCol="0" anchor="ctr">
            <a:normAutofit/>
          </a:bodyPr>
          <a:lstStyle/>
          <a:p>
            <a:pPr>
              <a:spcAft>
                <a:spcPts val="600"/>
              </a:spcAft>
            </a:pPr>
            <a:r>
              <a:rPr lang="en-US" kern="1200" dirty="0">
                <a:solidFill>
                  <a:schemeClr val="tx1">
                    <a:tint val="75000"/>
                  </a:schemeClr>
                </a:solidFill>
                <a:latin typeface="+mn-lt"/>
                <a:ea typeface="+mn-ea"/>
                <a:cs typeface="+mn-cs"/>
              </a:rPr>
              <a:t>supplied from www.cateredu.edu.au</a:t>
            </a:r>
          </a:p>
        </p:txBody>
      </p:sp>
      <p:sp>
        <p:nvSpPr>
          <p:cNvPr id="7" name="Slide Number Placeholder 6"/>
          <p:cNvSpPr>
            <a:spLocks noGrp="1"/>
          </p:cNvSpPr>
          <p:nvPr>
            <p:ph type="sldNum" sz="quarter" idx="12"/>
          </p:nvPr>
        </p:nvSpPr>
        <p:spPr>
          <a:xfrm>
            <a:off x="7420899" y="6182876"/>
            <a:ext cx="512504" cy="365125"/>
          </a:xfrm>
        </p:spPr>
        <p:txBody>
          <a:bodyPr vert="horz" lIns="91440" tIns="45720" rIns="91440" bIns="45720" rtlCol="0" anchor="ctr">
            <a:normAutofit/>
          </a:bodyPr>
          <a:lstStyle/>
          <a:p>
            <a:pPr>
              <a:spcAft>
                <a:spcPts val="600"/>
              </a:spcAft>
            </a:pPr>
            <a:fld id="{95048034-356B-4D46-A2D9-D54751ED114A}" type="slidenum">
              <a:rPr lang="en-US" smtClean="0"/>
              <a:pPr>
                <a:spcAft>
                  <a:spcPts val="600"/>
                </a:spcAft>
              </a:pPr>
              <a:t>7</a:t>
            </a:fld>
            <a:endParaRPr lang="en-US"/>
          </a:p>
        </p:txBody>
      </p:sp>
      <p:sp>
        <p:nvSpPr>
          <p:cNvPr id="22" name="Isosceles Triangle 21">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807450" y="4013200"/>
            <a:ext cx="336550"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14" name="TextBox 5">
            <a:extLst>
              <a:ext uri="{FF2B5EF4-FFF2-40B4-BE49-F238E27FC236}">
                <a16:creationId xmlns:a16="http://schemas.microsoft.com/office/drawing/2014/main" id="{68577A69-6CB9-452A-B4B5-9C096E44512F}"/>
              </a:ext>
            </a:extLst>
          </p:cNvPr>
          <p:cNvGraphicFramePr/>
          <p:nvPr>
            <p:extLst>
              <p:ext uri="{D42A27DB-BD31-4B8C-83A1-F6EECF244321}">
                <p14:modId xmlns:p14="http://schemas.microsoft.com/office/powerpoint/2010/main" val="503943281"/>
              </p:ext>
            </p:extLst>
          </p:nvPr>
        </p:nvGraphicFramePr>
        <p:xfrm>
          <a:off x="965199" y="1948543"/>
          <a:ext cx="7213600"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15028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3"/>
          <p:cNvSpPr>
            <a:spLocks noGrp="1"/>
          </p:cNvSpPr>
          <p:nvPr>
            <p:ph type="title"/>
          </p:nvPr>
        </p:nvSpPr>
        <p:spPr>
          <a:xfrm>
            <a:off x="1000126" y="609600"/>
            <a:ext cx="6447501" cy="1320800"/>
          </a:xfrm>
        </p:spPr>
        <p:txBody>
          <a:bodyPr vert="horz" lIns="91440" tIns="45720" rIns="91440" bIns="45720" rtlCol="0" anchor="t">
            <a:normAutofit/>
          </a:bodyPr>
          <a:lstStyle/>
          <a:p>
            <a:r>
              <a:rPr lang="en-US"/>
              <a:t>Participate in developing audit schedules</a:t>
            </a:r>
          </a:p>
        </p:txBody>
      </p:sp>
      <p:sp>
        <p:nvSpPr>
          <p:cNvPr id="19" name="Isosceles Triangle 18">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336549"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Footer Placeholder 1">
            <a:extLst>
              <a:ext uri="{FF2B5EF4-FFF2-40B4-BE49-F238E27FC236}">
                <a16:creationId xmlns:a16="http://schemas.microsoft.com/office/drawing/2014/main" id="{1F3612A8-9D36-46F1-A903-5C4527DB8DA7}"/>
              </a:ext>
            </a:extLst>
          </p:cNvPr>
          <p:cNvSpPr>
            <a:spLocks noGrp="1"/>
          </p:cNvSpPr>
          <p:nvPr>
            <p:ph type="ftr" sz="quarter" idx="11"/>
          </p:nvPr>
        </p:nvSpPr>
        <p:spPr>
          <a:xfrm>
            <a:off x="1000126" y="6041362"/>
            <a:ext cx="4231083" cy="365125"/>
          </a:xfrm>
        </p:spPr>
        <p:txBody>
          <a:bodyPr vert="horz" lIns="91440" tIns="45720" rIns="91440" bIns="45720" rtlCol="0" anchor="ctr">
            <a:normAutofit/>
          </a:bodyPr>
          <a:lstStyle/>
          <a:p>
            <a:pPr>
              <a:spcAft>
                <a:spcPts val="600"/>
              </a:spcAft>
            </a:pPr>
            <a:r>
              <a:rPr lang="en-US" kern="1200" dirty="0">
                <a:solidFill>
                  <a:schemeClr val="tx1">
                    <a:tint val="75000"/>
                  </a:schemeClr>
                </a:solidFill>
                <a:latin typeface="+mn-lt"/>
                <a:ea typeface="+mn-ea"/>
                <a:cs typeface="+mn-cs"/>
              </a:rPr>
              <a:t>supplied from www.cateredu.edu.au</a:t>
            </a:r>
          </a:p>
        </p:txBody>
      </p:sp>
      <p:sp>
        <p:nvSpPr>
          <p:cNvPr id="21" name="Isosceles Triangle 20">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03900" y="3818467"/>
            <a:ext cx="3337719"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23" name="Straight Connector 22">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00950" y="0"/>
            <a:ext cx="12954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68950" y="3681413"/>
            <a:ext cx="357266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1000126" y="2160590"/>
            <a:ext cx="6353174" cy="3429260"/>
          </a:xfrm>
          <a:prstGeom prst="rect">
            <a:avLst/>
          </a:prstGeom>
        </p:spPr>
        <p:txBody>
          <a:bodyPr vert="horz" lIns="91440" tIns="45720" rIns="91440" bIns="45720" rtlCol="0">
            <a:normAutofit/>
          </a:bodyPr>
          <a:lstStyle/>
          <a:p>
            <a:pPr marL="342900" lvl="0" indent="-342900">
              <a:lnSpc>
                <a:spcPct val="90000"/>
              </a:lnSpc>
              <a:spcBef>
                <a:spcPts val="1000"/>
              </a:spcBef>
              <a:buClr>
                <a:schemeClr val="accent1"/>
              </a:buClr>
              <a:buSzPct val="80000"/>
              <a:buFont typeface="Wingdings 3" charset="2"/>
              <a:buChar char=""/>
            </a:pPr>
            <a:r>
              <a:rPr lang="en-US" sz="1500">
                <a:solidFill>
                  <a:schemeClr val="tx1">
                    <a:lumMod val="75000"/>
                    <a:lumOff val="25000"/>
                  </a:schemeClr>
                </a:solidFill>
                <a:effectLst/>
              </a:rPr>
              <a:t>Ensure audit preparation activities and documentation correspond to the audit plan</a:t>
            </a:r>
          </a:p>
          <a:p>
            <a:pPr marL="342900" lvl="0" indent="-342900">
              <a:lnSpc>
                <a:spcPct val="90000"/>
              </a:lnSpc>
              <a:spcBef>
                <a:spcPts val="1000"/>
              </a:spcBef>
              <a:buClr>
                <a:schemeClr val="accent1"/>
              </a:buClr>
              <a:buSzPct val="80000"/>
              <a:buFont typeface="Wingdings 3" charset="2"/>
              <a:buChar char=""/>
            </a:pPr>
            <a:r>
              <a:rPr lang="en-US" sz="1500">
                <a:solidFill>
                  <a:schemeClr val="tx1">
                    <a:lumMod val="75000"/>
                    <a:lumOff val="25000"/>
                  </a:schemeClr>
                </a:solidFill>
                <a:effectLst/>
              </a:rPr>
              <a:t>Find and consult with atleast 3 people working in an RTO as your audit team, then determine appropriate methods and techniques by having a discussion. Please note audit team of 3 people must be from management, training, and admin departments.</a:t>
            </a:r>
          </a:p>
          <a:p>
            <a:pPr marL="342900" lvl="0" indent="-342900">
              <a:lnSpc>
                <a:spcPct val="90000"/>
              </a:lnSpc>
              <a:spcBef>
                <a:spcPts val="1000"/>
              </a:spcBef>
              <a:buClr>
                <a:schemeClr val="accent1"/>
              </a:buClr>
              <a:buSzPct val="80000"/>
              <a:buFont typeface="Wingdings 3" charset="2"/>
              <a:buChar char=""/>
            </a:pPr>
            <a:r>
              <a:rPr lang="en-US" sz="1500">
                <a:solidFill>
                  <a:schemeClr val="tx1">
                    <a:lumMod val="75000"/>
                    <a:lumOff val="25000"/>
                  </a:schemeClr>
                </a:solidFill>
                <a:effectLst/>
              </a:rPr>
              <a:t>Demonstrate how would you assist lead auditor in creating entry and exit meeting agendas using the audit planning form itself. For this task, you shall demonstrate to your lead auditor (who is your assessor for this unit).</a:t>
            </a:r>
          </a:p>
          <a:p>
            <a:pPr>
              <a:lnSpc>
                <a:spcPct val="90000"/>
              </a:lnSpc>
              <a:spcBef>
                <a:spcPts val="1000"/>
              </a:spcBef>
              <a:buClr>
                <a:schemeClr val="accent1"/>
              </a:buClr>
              <a:buSzPct val="80000"/>
              <a:buFont typeface="Wingdings 3" charset="2"/>
              <a:buChar char=""/>
            </a:pPr>
            <a:r>
              <a:rPr lang="en-US" sz="1500">
                <a:solidFill>
                  <a:schemeClr val="tx1">
                    <a:lumMod val="75000"/>
                    <a:lumOff val="25000"/>
                  </a:schemeClr>
                </a:solidFill>
                <a:effectLst/>
              </a:rPr>
              <a:t> </a:t>
            </a:r>
          </a:p>
          <a:p>
            <a:pPr>
              <a:lnSpc>
                <a:spcPct val="90000"/>
              </a:lnSpc>
              <a:spcBef>
                <a:spcPts val="1000"/>
              </a:spcBef>
              <a:buClr>
                <a:schemeClr val="accent1"/>
              </a:buClr>
              <a:buSzPct val="80000"/>
              <a:buFont typeface="Wingdings 3" charset="2"/>
              <a:buChar char=""/>
            </a:pPr>
            <a:r>
              <a:rPr lang="en-US" sz="1500">
                <a:solidFill>
                  <a:schemeClr val="tx1">
                    <a:lumMod val="75000"/>
                    <a:lumOff val="25000"/>
                  </a:schemeClr>
                </a:solidFill>
                <a:effectLst/>
              </a:rPr>
              <a:t>Complete the knowledge question 2, Learning activities 5-10 and then Project task Part B</a:t>
            </a:r>
          </a:p>
          <a:p>
            <a:pPr>
              <a:lnSpc>
                <a:spcPct val="90000"/>
              </a:lnSpc>
              <a:spcBef>
                <a:spcPts val="1000"/>
              </a:spcBef>
              <a:buClr>
                <a:schemeClr val="accent1"/>
              </a:buClr>
              <a:buSzPct val="80000"/>
              <a:buFont typeface="Wingdings 3" charset="2"/>
              <a:buChar char=""/>
            </a:pPr>
            <a:endParaRPr lang="en-US" sz="1500">
              <a:solidFill>
                <a:schemeClr val="tx1">
                  <a:lumMod val="75000"/>
                  <a:lumOff val="25000"/>
                </a:schemeClr>
              </a:solidFill>
              <a:effectLst/>
            </a:endParaRPr>
          </a:p>
          <a:p>
            <a:pPr marL="177800" indent="-177800">
              <a:lnSpc>
                <a:spcPct val="90000"/>
              </a:lnSpc>
              <a:spcBef>
                <a:spcPts val="1000"/>
              </a:spcBef>
              <a:buClr>
                <a:schemeClr val="accent1"/>
              </a:buClr>
              <a:buSzPct val="80000"/>
              <a:buFont typeface="Wingdings 3" charset="2"/>
              <a:buChar char=""/>
            </a:pPr>
            <a:endParaRPr lang="en-US" sz="1500">
              <a:solidFill>
                <a:schemeClr val="tx1">
                  <a:lumMod val="75000"/>
                  <a:lumOff val="25000"/>
                </a:schemeClr>
              </a:solidFill>
            </a:endParaRPr>
          </a:p>
          <a:p>
            <a:pPr marL="177800" indent="-177800">
              <a:lnSpc>
                <a:spcPct val="90000"/>
              </a:lnSpc>
              <a:spcBef>
                <a:spcPts val="1000"/>
              </a:spcBef>
              <a:buClr>
                <a:schemeClr val="accent1"/>
              </a:buClr>
              <a:buSzPct val="80000"/>
              <a:buFont typeface="Wingdings 3" charset="2"/>
              <a:buChar char=""/>
            </a:pPr>
            <a:endParaRPr lang="en-US" sz="1500">
              <a:solidFill>
                <a:schemeClr val="tx1">
                  <a:lumMod val="75000"/>
                  <a:lumOff val="25000"/>
                </a:schemeClr>
              </a:solidFill>
            </a:endParaRPr>
          </a:p>
        </p:txBody>
      </p:sp>
      <p:sp>
        <p:nvSpPr>
          <p:cNvPr id="27"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19230" y="0"/>
            <a:ext cx="1324770"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992397" y="6041362"/>
            <a:ext cx="512504" cy="365125"/>
          </a:xfrm>
        </p:spPr>
        <p:txBody>
          <a:bodyPr vert="horz" lIns="91440" tIns="45720" rIns="91440" bIns="45720" rtlCol="0" anchor="ctr">
            <a:normAutofit/>
          </a:bodyPr>
          <a:lstStyle/>
          <a:p>
            <a:pPr>
              <a:spcAft>
                <a:spcPts val="600"/>
              </a:spcAft>
            </a:pPr>
            <a:fld id="{95048034-356B-4D46-A2D9-D54751ED114A}" type="slidenum">
              <a:rPr lang="en-US" kern="1200">
                <a:solidFill>
                  <a:srgbClr val="FFFFFF"/>
                </a:solidFill>
                <a:latin typeface="+mn-lt"/>
                <a:ea typeface="+mn-ea"/>
                <a:cs typeface="+mn-cs"/>
              </a:rPr>
              <a:pPr>
                <a:spcAft>
                  <a:spcPts val="600"/>
                </a:spcAft>
              </a:pPr>
              <a:t>8</a:t>
            </a:fld>
            <a:endParaRPr lang="en-US" kern="1200">
              <a:solidFill>
                <a:srgbClr val="FFFFFF"/>
              </a:solidFill>
              <a:latin typeface="+mn-lt"/>
              <a:ea typeface="+mn-ea"/>
              <a:cs typeface="+mn-cs"/>
            </a:endParaRPr>
          </a:p>
        </p:txBody>
      </p:sp>
    </p:spTree>
    <p:extLst>
      <p:ext uri="{BB962C8B-B14F-4D97-AF65-F5344CB8AC3E}">
        <p14:creationId xmlns:p14="http://schemas.microsoft.com/office/powerpoint/2010/main" val="2391204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3"/>
          <p:cNvSpPr>
            <a:spLocks noGrp="1"/>
          </p:cNvSpPr>
          <p:nvPr>
            <p:ph type="title"/>
          </p:nvPr>
        </p:nvSpPr>
        <p:spPr>
          <a:xfrm>
            <a:off x="965199" y="609600"/>
            <a:ext cx="7648121" cy="1099457"/>
          </a:xfrm>
        </p:spPr>
        <p:txBody>
          <a:bodyPr vert="horz" lIns="91440" tIns="45720" rIns="91440" bIns="45720" rtlCol="0" anchor="t">
            <a:normAutofit/>
          </a:bodyPr>
          <a:lstStyle/>
          <a:p>
            <a:pPr>
              <a:lnSpc>
                <a:spcPct val="90000"/>
              </a:lnSpc>
            </a:pPr>
            <a:r>
              <a:rPr lang="en-US" sz="2500" b="1">
                <a:effectLst/>
              </a:rPr>
              <a:t>Gather and analyse information by participating in an RTO internal audit (Project) </a:t>
            </a:r>
            <a:endParaRPr lang="en-US" sz="2500"/>
          </a:p>
        </p:txBody>
      </p:sp>
      <p:sp>
        <p:nvSpPr>
          <p:cNvPr id="20" name="Isosceles Triangle 19">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Footer Placeholder 1">
            <a:extLst>
              <a:ext uri="{FF2B5EF4-FFF2-40B4-BE49-F238E27FC236}">
                <a16:creationId xmlns:a16="http://schemas.microsoft.com/office/drawing/2014/main" id="{1F3612A8-9D36-46F1-A903-5C4527DB8DA7}"/>
              </a:ext>
            </a:extLst>
          </p:cNvPr>
          <p:cNvSpPr>
            <a:spLocks noGrp="1"/>
          </p:cNvSpPr>
          <p:nvPr>
            <p:ph type="ftr" sz="quarter" idx="11"/>
          </p:nvPr>
        </p:nvSpPr>
        <p:spPr>
          <a:xfrm>
            <a:off x="1485902" y="6182876"/>
            <a:ext cx="4723209" cy="365125"/>
          </a:xfrm>
        </p:spPr>
        <p:txBody>
          <a:bodyPr vert="horz" lIns="91440" tIns="45720" rIns="91440" bIns="45720" rtlCol="0" anchor="ctr">
            <a:normAutofit/>
          </a:bodyPr>
          <a:lstStyle/>
          <a:p>
            <a:pPr>
              <a:spcAft>
                <a:spcPts val="600"/>
              </a:spcAft>
            </a:pPr>
            <a:r>
              <a:rPr lang="en-US" kern="1200" dirty="0">
                <a:solidFill>
                  <a:schemeClr val="tx1">
                    <a:tint val="75000"/>
                  </a:schemeClr>
                </a:solidFill>
                <a:latin typeface="+mn-lt"/>
                <a:ea typeface="+mn-ea"/>
                <a:cs typeface="+mn-cs"/>
              </a:rPr>
              <a:t>supplied from www.cateredu.edu.au</a:t>
            </a:r>
          </a:p>
        </p:txBody>
      </p:sp>
      <p:sp>
        <p:nvSpPr>
          <p:cNvPr id="7" name="Slide Number Placeholder 6"/>
          <p:cNvSpPr>
            <a:spLocks noGrp="1"/>
          </p:cNvSpPr>
          <p:nvPr>
            <p:ph type="sldNum" sz="quarter" idx="12"/>
          </p:nvPr>
        </p:nvSpPr>
        <p:spPr>
          <a:xfrm>
            <a:off x="7420899" y="6182876"/>
            <a:ext cx="512504" cy="365125"/>
          </a:xfrm>
        </p:spPr>
        <p:txBody>
          <a:bodyPr vert="horz" lIns="91440" tIns="45720" rIns="91440" bIns="45720" rtlCol="0" anchor="ctr">
            <a:normAutofit/>
          </a:bodyPr>
          <a:lstStyle/>
          <a:p>
            <a:pPr>
              <a:spcAft>
                <a:spcPts val="600"/>
              </a:spcAft>
            </a:pPr>
            <a:fld id="{95048034-356B-4D46-A2D9-D54751ED114A}" type="slidenum">
              <a:rPr lang="en-US" smtClean="0"/>
              <a:pPr>
                <a:spcAft>
                  <a:spcPts val="600"/>
                </a:spcAft>
              </a:pPr>
              <a:t>9</a:t>
            </a:fld>
            <a:endParaRPr lang="en-US"/>
          </a:p>
        </p:txBody>
      </p:sp>
      <p:sp>
        <p:nvSpPr>
          <p:cNvPr id="22" name="Isosceles Triangle 21">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807450" y="4013200"/>
            <a:ext cx="336550"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14" name="TextBox 5">
            <a:extLst>
              <a:ext uri="{FF2B5EF4-FFF2-40B4-BE49-F238E27FC236}">
                <a16:creationId xmlns:a16="http://schemas.microsoft.com/office/drawing/2014/main" id="{B02DEE06-F141-4D03-8F1E-EF773ABF97FB}"/>
              </a:ext>
            </a:extLst>
          </p:cNvPr>
          <p:cNvGraphicFramePr/>
          <p:nvPr>
            <p:extLst>
              <p:ext uri="{D42A27DB-BD31-4B8C-83A1-F6EECF244321}">
                <p14:modId xmlns:p14="http://schemas.microsoft.com/office/powerpoint/2010/main" val="2875598211"/>
              </p:ext>
            </p:extLst>
          </p:nvPr>
        </p:nvGraphicFramePr>
        <p:xfrm>
          <a:off x="965199" y="1948543"/>
          <a:ext cx="7213600"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9550029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1</TotalTime>
  <Words>1236</Words>
  <Application>Microsoft Office PowerPoint</Application>
  <PresentationFormat>On-screen Show (4:3)</PresentationFormat>
  <Paragraphs>121</Paragraphs>
  <Slides>15</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Trebuchet MS</vt:lpstr>
      <vt:lpstr>Wingdings 3</vt:lpstr>
      <vt:lpstr>Facet</vt:lpstr>
      <vt:lpstr>PowerPoint Presentation</vt:lpstr>
      <vt:lpstr>Housekeeping</vt:lpstr>
      <vt:lpstr>Reading books)</vt:lpstr>
      <vt:lpstr>Objectives</vt:lpstr>
      <vt:lpstr>Review auditee documentation </vt:lpstr>
      <vt:lpstr>Review auditee documentation </vt:lpstr>
      <vt:lpstr>Participate in developing audit schedules</vt:lpstr>
      <vt:lpstr>Participate in developing audit schedules</vt:lpstr>
      <vt:lpstr>Gather and analyse information by participating in an RTO internal audit (Project) </vt:lpstr>
      <vt:lpstr>Evaluate information gathered from your completed audit report</vt:lpstr>
      <vt:lpstr>Report findings and rectification plan to your Lead auditor </vt:lpstr>
      <vt:lpstr>Participate in exit meeting after conducting the audit </vt:lpstr>
      <vt:lpstr>Manage audit team resources</vt:lpstr>
      <vt:lpstr>Summary and Feedback</vt:lpstr>
      <vt:lpstr>Congratulations!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Prabhakar Agraja</dc:creator>
  <cp:lastModifiedBy>Prabhakar Agraja</cp:lastModifiedBy>
  <cp:revision>2</cp:revision>
  <dcterms:created xsi:type="dcterms:W3CDTF">2020-12-09T03:03:38Z</dcterms:created>
  <dcterms:modified xsi:type="dcterms:W3CDTF">2021-08-07T04:39:52Z</dcterms:modified>
</cp:coreProperties>
</file>